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2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3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6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736" r:id="rId3"/>
    <p:sldMasterId id="2147483752" r:id="rId4"/>
  </p:sldMasterIdLst>
  <p:notesMasterIdLst>
    <p:notesMasterId r:id="rId74"/>
  </p:notesMasterIdLst>
  <p:handoutMasterIdLst>
    <p:handoutMasterId r:id="rId75"/>
  </p:handoutMasterIdLst>
  <p:sldIdLst>
    <p:sldId id="2142532059" r:id="rId5"/>
    <p:sldId id="738" r:id="rId6"/>
    <p:sldId id="5477" r:id="rId7"/>
    <p:sldId id="5445" r:id="rId8"/>
    <p:sldId id="5529" r:id="rId9"/>
    <p:sldId id="2142532841" r:id="rId10"/>
    <p:sldId id="1233" r:id="rId11"/>
    <p:sldId id="1234" r:id="rId12"/>
    <p:sldId id="1237" r:id="rId13"/>
    <p:sldId id="1238" r:id="rId14"/>
    <p:sldId id="1239" r:id="rId15"/>
    <p:sldId id="1240" r:id="rId16"/>
    <p:sldId id="1241" r:id="rId17"/>
    <p:sldId id="1242" r:id="rId18"/>
    <p:sldId id="1243" r:id="rId19"/>
    <p:sldId id="1244" r:id="rId20"/>
    <p:sldId id="1245" r:id="rId21"/>
    <p:sldId id="1246" r:id="rId22"/>
    <p:sldId id="1247" r:id="rId23"/>
    <p:sldId id="1248" r:id="rId24"/>
    <p:sldId id="1249" r:id="rId25"/>
    <p:sldId id="1250" r:id="rId26"/>
    <p:sldId id="1251" r:id="rId27"/>
    <p:sldId id="1252" r:id="rId28"/>
    <p:sldId id="5428" r:id="rId29"/>
    <p:sldId id="1253" r:id="rId30"/>
    <p:sldId id="5430" r:id="rId31"/>
    <p:sldId id="5429" r:id="rId32"/>
    <p:sldId id="1254" r:id="rId33"/>
    <p:sldId id="1255" r:id="rId34"/>
    <p:sldId id="5398" r:id="rId35"/>
    <p:sldId id="2142532844" r:id="rId36"/>
    <p:sldId id="259" r:id="rId37"/>
    <p:sldId id="260" r:id="rId38"/>
    <p:sldId id="2142532845" r:id="rId39"/>
    <p:sldId id="2142532833" r:id="rId40"/>
    <p:sldId id="2142532836" r:id="rId41"/>
    <p:sldId id="263" r:id="rId42"/>
    <p:sldId id="495" r:id="rId43"/>
    <p:sldId id="2142532821" r:id="rId44"/>
    <p:sldId id="2142532829" r:id="rId45"/>
    <p:sldId id="2142532818" r:id="rId46"/>
    <p:sldId id="264" r:id="rId47"/>
    <p:sldId id="2142532820" r:id="rId48"/>
    <p:sldId id="2142532824" r:id="rId49"/>
    <p:sldId id="2142532838" r:id="rId50"/>
    <p:sldId id="5435" r:id="rId51"/>
    <p:sldId id="2142532599" r:id="rId52"/>
    <p:sldId id="2142532707" r:id="rId53"/>
    <p:sldId id="2142532846" r:id="rId54"/>
    <p:sldId id="2142531771" r:id="rId55"/>
    <p:sldId id="2142532203" r:id="rId56"/>
    <p:sldId id="5485" r:id="rId57"/>
    <p:sldId id="265" r:id="rId58"/>
    <p:sldId id="2142532802" r:id="rId59"/>
    <p:sldId id="2142532804" r:id="rId60"/>
    <p:sldId id="2142532807" r:id="rId61"/>
    <p:sldId id="2142532809" r:id="rId62"/>
    <p:sldId id="2142532811" r:id="rId63"/>
    <p:sldId id="2142532812" r:id="rId64"/>
    <p:sldId id="2142532814" r:id="rId65"/>
    <p:sldId id="2142532817" r:id="rId66"/>
    <p:sldId id="2142532775" r:id="rId67"/>
    <p:sldId id="2142532849" r:id="rId68"/>
    <p:sldId id="2142532797" r:id="rId69"/>
    <p:sldId id="2142532851" r:id="rId70"/>
    <p:sldId id="2142532850" r:id="rId71"/>
    <p:sldId id="2142532832" r:id="rId72"/>
    <p:sldId id="2142532852" r:id="rId73"/>
  </p:sldIdLst>
  <p:sldSz cx="12192000" cy="6858000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5" autoAdjust="0"/>
    <p:restoredTop sz="87414" autoAdjust="0"/>
  </p:normalViewPr>
  <p:slideViewPr>
    <p:cSldViewPr snapToGrid="0">
      <p:cViewPr varScale="1">
        <p:scale>
          <a:sx n="96" d="100"/>
          <a:sy n="96" d="100"/>
        </p:scale>
        <p:origin x="560" y="68"/>
      </p:cViewPr>
      <p:guideLst/>
    </p:cSldViewPr>
  </p:slideViewPr>
  <p:outlineViewPr>
    <p:cViewPr>
      <p:scale>
        <a:sx n="33" d="100"/>
        <a:sy n="33" d="100"/>
      </p:scale>
      <p:origin x="0" y="-158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4" d="100"/>
          <a:sy n="74" d="100"/>
        </p:scale>
        <p:origin x="327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141389-8C51-435C-BCE1-A4DA58D279C2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FFB80A4-5EC9-486D-89F7-E4198BBEA0CE}">
      <dgm:prSet/>
      <dgm:spPr/>
      <dgm:t>
        <a:bodyPr/>
        <a:lstStyle/>
        <a:p>
          <a:r>
            <a:rPr lang="en-US"/>
            <a:t>We can’t be agile unless we change the culture!</a:t>
          </a:r>
        </a:p>
      </dgm:t>
    </dgm:pt>
    <dgm:pt modelId="{9EFCC9D5-87C3-405B-9121-1E71535313CA}" type="parTrans" cxnId="{120CCF42-E235-4876-9FF9-7161291AC1F2}">
      <dgm:prSet/>
      <dgm:spPr/>
      <dgm:t>
        <a:bodyPr/>
        <a:lstStyle/>
        <a:p>
          <a:endParaRPr lang="en-US"/>
        </a:p>
      </dgm:t>
    </dgm:pt>
    <dgm:pt modelId="{9C769ADE-8E41-4A3D-8CF8-2E82C6BACE3B}" type="sibTrans" cxnId="{120CCF42-E235-4876-9FF9-7161291AC1F2}">
      <dgm:prSet/>
      <dgm:spPr/>
      <dgm:t>
        <a:bodyPr/>
        <a:lstStyle/>
        <a:p>
          <a:endParaRPr lang="en-US"/>
        </a:p>
      </dgm:t>
    </dgm:pt>
    <dgm:pt modelId="{A4DEB6A7-53CC-4671-930C-3DC686A6B7DB}">
      <dgm:prSet/>
      <dgm:spPr/>
      <dgm:t>
        <a:bodyPr/>
        <a:lstStyle/>
        <a:p>
          <a:r>
            <a:rPr lang="en-US" dirty="0"/>
            <a:t>Agile needs to adapt to culture as much as culture needs to adapt to agile.</a:t>
          </a:r>
        </a:p>
      </dgm:t>
    </dgm:pt>
    <dgm:pt modelId="{8C60D865-A62F-465C-B546-C5CC9D270520}" type="parTrans" cxnId="{FA25A65F-823F-475C-B8C2-7A66EE0F3756}">
      <dgm:prSet/>
      <dgm:spPr/>
      <dgm:t>
        <a:bodyPr/>
        <a:lstStyle/>
        <a:p>
          <a:endParaRPr lang="en-US"/>
        </a:p>
      </dgm:t>
    </dgm:pt>
    <dgm:pt modelId="{F4373C00-48C3-49C9-9D32-02B36BCCABD0}" type="sibTrans" cxnId="{FA25A65F-823F-475C-B8C2-7A66EE0F3756}">
      <dgm:prSet/>
      <dgm:spPr/>
      <dgm:t>
        <a:bodyPr/>
        <a:lstStyle/>
        <a:p>
          <a:endParaRPr lang="en-US"/>
        </a:p>
      </dgm:t>
    </dgm:pt>
    <dgm:pt modelId="{81ED450E-B594-4D97-9133-DB22333FF744}" type="pres">
      <dgm:prSet presAssocID="{42141389-8C51-435C-BCE1-A4DA58D279C2}" presName="linear" presStyleCnt="0">
        <dgm:presLayoutVars>
          <dgm:animLvl val="lvl"/>
          <dgm:resizeHandles val="exact"/>
        </dgm:presLayoutVars>
      </dgm:prSet>
      <dgm:spPr/>
    </dgm:pt>
    <dgm:pt modelId="{91182842-2378-4933-B6AC-31D6C150013D}" type="pres">
      <dgm:prSet presAssocID="{CFFB80A4-5EC9-486D-89F7-E4198BBEA0CE}" presName="parentText" presStyleLbl="node1" presStyleIdx="0" presStyleCnt="2" custLinFactNeighborY="-52800">
        <dgm:presLayoutVars>
          <dgm:chMax val="0"/>
          <dgm:bulletEnabled val="1"/>
        </dgm:presLayoutVars>
      </dgm:prSet>
      <dgm:spPr/>
    </dgm:pt>
    <dgm:pt modelId="{EC9A4D52-C09B-4938-A724-73301304E855}" type="pres">
      <dgm:prSet presAssocID="{9C769ADE-8E41-4A3D-8CF8-2E82C6BACE3B}" presName="spacer" presStyleCnt="0"/>
      <dgm:spPr/>
    </dgm:pt>
    <dgm:pt modelId="{1DF032E0-F9F3-42B0-9F43-4BE7C890A946}" type="pres">
      <dgm:prSet presAssocID="{A4DEB6A7-53CC-4671-930C-3DC686A6B7DB}" presName="parentText" presStyleLbl="node1" presStyleIdx="1" presStyleCnt="2" custLinFactNeighborY="51530">
        <dgm:presLayoutVars>
          <dgm:chMax val="0"/>
          <dgm:bulletEnabled val="1"/>
        </dgm:presLayoutVars>
      </dgm:prSet>
      <dgm:spPr/>
    </dgm:pt>
  </dgm:ptLst>
  <dgm:cxnLst>
    <dgm:cxn modelId="{FA25A65F-823F-475C-B8C2-7A66EE0F3756}" srcId="{42141389-8C51-435C-BCE1-A4DA58D279C2}" destId="{A4DEB6A7-53CC-4671-930C-3DC686A6B7DB}" srcOrd="1" destOrd="0" parTransId="{8C60D865-A62F-465C-B546-C5CC9D270520}" sibTransId="{F4373C00-48C3-49C9-9D32-02B36BCCABD0}"/>
    <dgm:cxn modelId="{120CCF42-E235-4876-9FF9-7161291AC1F2}" srcId="{42141389-8C51-435C-BCE1-A4DA58D279C2}" destId="{CFFB80A4-5EC9-486D-89F7-E4198BBEA0CE}" srcOrd="0" destOrd="0" parTransId="{9EFCC9D5-87C3-405B-9121-1E71535313CA}" sibTransId="{9C769ADE-8E41-4A3D-8CF8-2E82C6BACE3B}"/>
    <dgm:cxn modelId="{12918EC9-070F-4E34-9C78-5174EF117313}" type="presOf" srcId="{A4DEB6A7-53CC-4671-930C-3DC686A6B7DB}" destId="{1DF032E0-F9F3-42B0-9F43-4BE7C890A946}" srcOrd="0" destOrd="0" presId="urn:microsoft.com/office/officeart/2005/8/layout/vList2"/>
    <dgm:cxn modelId="{00B173E1-64F4-4F82-A8FA-A8E96FDF2910}" type="presOf" srcId="{42141389-8C51-435C-BCE1-A4DA58D279C2}" destId="{81ED450E-B594-4D97-9133-DB22333FF744}" srcOrd="0" destOrd="0" presId="urn:microsoft.com/office/officeart/2005/8/layout/vList2"/>
    <dgm:cxn modelId="{8792B3E4-F4E3-41E9-A671-AC2BD4558B2F}" type="presOf" srcId="{CFFB80A4-5EC9-486D-89F7-E4198BBEA0CE}" destId="{91182842-2378-4933-B6AC-31D6C150013D}" srcOrd="0" destOrd="0" presId="urn:microsoft.com/office/officeart/2005/8/layout/vList2"/>
    <dgm:cxn modelId="{0BAB1097-ED6A-4A71-99F1-3D8BEB633261}" type="presParOf" srcId="{81ED450E-B594-4D97-9133-DB22333FF744}" destId="{91182842-2378-4933-B6AC-31D6C150013D}" srcOrd="0" destOrd="0" presId="urn:microsoft.com/office/officeart/2005/8/layout/vList2"/>
    <dgm:cxn modelId="{C607B97B-D79D-4DAF-BA47-91E369BB301F}" type="presParOf" srcId="{81ED450E-B594-4D97-9133-DB22333FF744}" destId="{EC9A4D52-C09B-4938-A724-73301304E855}" srcOrd="1" destOrd="0" presId="urn:microsoft.com/office/officeart/2005/8/layout/vList2"/>
    <dgm:cxn modelId="{283DCCFD-8B30-4FA4-A9D8-8B9498F1751E}" type="presParOf" srcId="{81ED450E-B594-4D97-9133-DB22333FF744}" destId="{1DF032E0-F9F3-42B0-9F43-4BE7C890A94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470E33-5602-4B97-8C20-B4D0E3C5EE1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997D87-A6F3-40EB-B416-5E541F2FFB72}">
      <dgm:prSet phldrT="[Text]"/>
      <dgm:spPr/>
      <dgm:t>
        <a:bodyPr/>
        <a:lstStyle/>
        <a:p>
          <a:r>
            <a:rPr lang="en-US" dirty="0"/>
            <a:t>Reflect on the problem</a:t>
          </a:r>
        </a:p>
      </dgm:t>
    </dgm:pt>
    <dgm:pt modelId="{4E264349-AF85-4D29-889A-2DF0F601B16C}" type="parTrans" cxnId="{60061633-9D3B-4FEF-840A-518C9D52CCF2}">
      <dgm:prSet/>
      <dgm:spPr/>
      <dgm:t>
        <a:bodyPr/>
        <a:lstStyle/>
        <a:p>
          <a:endParaRPr lang="en-US"/>
        </a:p>
      </dgm:t>
    </dgm:pt>
    <dgm:pt modelId="{F489367C-B86B-4B80-9AB7-E99F99FDFD45}" type="sibTrans" cxnId="{60061633-9D3B-4FEF-840A-518C9D52CCF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52C1396D-F68B-454D-A7A5-3DFEEE1786C4}">
      <dgm:prSet phldrT="[Text]"/>
      <dgm:spPr/>
      <dgm:t>
        <a:bodyPr/>
        <a:lstStyle/>
        <a:p>
          <a:r>
            <a:rPr lang="en-US"/>
            <a:t>Explore solutions</a:t>
          </a:r>
        </a:p>
      </dgm:t>
    </dgm:pt>
    <dgm:pt modelId="{841A2D00-1445-4F45-819B-891EC7FDA351}" type="parTrans" cxnId="{ADED5FCB-52C7-466B-BF5C-CD1B2FC44328}">
      <dgm:prSet/>
      <dgm:spPr/>
      <dgm:t>
        <a:bodyPr/>
        <a:lstStyle/>
        <a:p>
          <a:endParaRPr lang="en-US"/>
        </a:p>
      </dgm:t>
    </dgm:pt>
    <dgm:pt modelId="{D0912134-99AA-4916-BD5C-15332C1464DD}" type="sibTrans" cxnId="{ADED5FCB-52C7-466B-BF5C-CD1B2FC4432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176B433-73BC-4237-A0FB-0C2ABFDB93AE}">
      <dgm:prSet phldrT="[Text]"/>
      <dgm:spPr/>
      <dgm:t>
        <a:bodyPr/>
        <a:lstStyle/>
        <a:p>
          <a:r>
            <a:rPr lang="en-US" dirty="0"/>
            <a:t>Evaluate difficulty and resistance</a:t>
          </a:r>
        </a:p>
      </dgm:t>
    </dgm:pt>
    <dgm:pt modelId="{0C8D1E93-D3CF-4FC1-8F6A-104C37F427CC}" type="parTrans" cxnId="{CAB2ACFD-27E1-4638-AA0D-7061882B84A5}">
      <dgm:prSet/>
      <dgm:spPr/>
      <dgm:t>
        <a:bodyPr/>
        <a:lstStyle/>
        <a:p>
          <a:endParaRPr lang="en-US"/>
        </a:p>
      </dgm:t>
    </dgm:pt>
    <dgm:pt modelId="{59CC7323-F46E-491F-831E-55595E489F0C}" type="sibTrans" cxnId="{CAB2ACFD-27E1-4638-AA0D-7061882B84A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CF15722-6880-4D08-9DC1-1D8F0E8F87E8}">
      <dgm:prSet phldrT="[Text]"/>
      <dgm:spPr>
        <a:solidFill>
          <a:srgbClr val="73478F"/>
        </a:solidFill>
      </dgm:spPr>
      <dgm:t>
        <a:bodyPr/>
        <a:lstStyle/>
        <a:p>
          <a:r>
            <a:rPr lang="en-US" dirty="0"/>
            <a:t>Design experiment</a:t>
          </a:r>
        </a:p>
      </dgm:t>
    </dgm:pt>
    <dgm:pt modelId="{D47B1369-BAF8-4EE1-BDE6-F79E85C8204D}" type="parTrans" cxnId="{1EC1F26C-DE82-4861-B18D-3C747268865E}">
      <dgm:prSet/>
      <dgm:spPr/>
      <dgm:t>
        <a:bodyPr/>
        <a:lstStyle/>
        <a:p>
          <a:endParaRPr lang="en-US"/>
        </a:p>
      </dgm:t>
    </dgm:pt>
    <dgm:pt modelId="{234DBBC9-7404-4C6F-8502-3C9731ABFD73}" type="sibTrans" cxnId="{1EC1F26C-DE82-4861-B18D-3C747268865E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20011C2C-CB51-4FA4-B52B-BB8F6FB30D30}">
      <dgm:prSet/>
      <dgm:spPr>
        <a:solidFill>
          <a:srgbClr val="73478F"/>
        </a:solidFill>
      </dgm:spPr>
      <dgm:t>
        <a:bodyPr/>
        <a:lstStyle/>
        <a:p>
          <a:r>
            <a:rPr lang="en-US"/>
            <a:t>Evaluate Fitness</a:t>
          </a:r>
        </a:p>
      </dgm:t>
    </dgm:pt>
    <dgm:pt modelId="{76B83163-1E6E-42C0-B407-8A1DBDD256DD}" type="parTrans" cxnId="{125BBC0A-8407-46C5-B5F2-7C023CAA942F}">
      <dgm:prSet/>
      <dgm:spPr/>
      <dgm:t>
        <a:bodyPr/>
        <a:lstStyle/>
        <a:p>
          <a:endParaRPr lang="en-US"/>
        </a:p>
      </dgm:t>
    </dgm:pt>
    <dgm:pt modelId="{4BCD87DA-728B-46D8-AD84-ABA2401EDA26}" type="sibTrans" cxnId="{125BBC0A-8407-46C5-B5F2-7C023CAA942F}">
      <dgm:prSet/>
      <dgm:spPr>
        <a:noFill/>
      </dgm:spPr>
      <dgm:t>
        <a:bodyPr/>
        <a:lstStyle/>
        <a:p>
          <a:endParaRPr lang="en-US"/>
        </a:p>
      </dgm:t>
    </dgm:pt>
    <dgm:pt modelId="{C2E945E6-5C3E-47F1-95EE-92DB9F5BFCB4}">
      <dgm:prSet/>
      <dgm:spPr>
        <a:solidFill>
          <a:schemeClr val="accent1"/>
        </a:solidFill>
      </dgm:spPr>
      <dgm:t>
        <a:bodyPr/>
        <a:lstStyle/>
        <a:p>
          <a:r>
            <a:rPr lang="en-US"/>
            <a:t>Run Experiment</a:t>
          </a:r>
        </a:p>
      </dgm:t>
    </dgm:pt>
    <dgm:pt modelId="{04A23076-ED94-48E3-BDE0-22B61C5F9FDB}" type="parTrans" cxnId="{F1E54AFA-8906-4E71-9235-F0C93C6AEBFC}">
      <dgm:prSet/>
      <dgm:spPr/>
      <dgm:t>
        <a:bodyPr/>
        <a:lstStyle/>
        <a:p>
          <a:endParaRPr lang="en-US"/>
        </a:p>
      </dgm:t>
    </dgm:pt>
    <dgm:pt modelId="{521DB97F-EA0C-48AA-8AEE-D53CEF800AAD}" type="sibTrans" cxnId="{F1E54AFA-8906-4E71-9235-F0C93C6AEBF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410C8D2-F64A-401C-8188-C4303B9F37FA}" type="pres">
      <dgm:prSet presAssocID="{90470E33-5602-4B97-8C20-B4D0E3C5EE10}" presName="cycle" presStyleCnt="0">
        <dgm:presLayoutVars>
          <dgm:dir/>
          <dgm:resizeHandles val="exact"/>
        </dgm:presLayoutVars>
      </dgm:prSet>
      <dgm:spPr/>
    </dgm:pt>
    <dgm:pt modelId="{16E0BEA8-3C73-4D0B-B045-986650DD71E7}" type="pres">
      <dgm:prSet presAssocID="{CC997D87-A6F3-40EB-B416-5E541F2FFB72}" presName="node" presStyleLbl="node1" presStyleIdx="0" presStyleCnt="6">
        <dgm:presLayoutVars>
          <dgm:bulletEnabled val="1"/>
        </dgm:presLayoutVars>
      </dgm:prSet>
      <dgm:spPr/>
    </dgm:pt>
    <dgm:pt modelId="{3ED89CB1-82FD-449E-A043-C54D5B66EA02}" type="pres">
      <dgm:prSet presAssocID="{F489367C-B86B-4B80-9AB7-E99F99FDFD45}" presName="sibTrans" presStyleLbl="sibTrans2D1" presStyleIdx="0" presStyleCnt="6"/>
      <dgm:spPr/>
    </dgm:pt>
    <dgm:pt modelId="{5A2A5F8C-6743-4CCA-B95C-831856F147BD}" type="pres">
      <dgm:prSet presAssocID="{F489367C-B86B-4B80-9AB7-E99F99FDFD45}" presName="connectorText" presStyleLbl="sibTrans2D1" presStyleIdx="0" presStyleCnt="6"/>
      <dgm:spPr/>
    </dgm:pt>
    <dgm:pt modelId="{46FE3BEF-67E4-4661-A2D9-857178218DD9}" type="pres">
      <dgm:prSet presAssocID="{52C1396D-F68B-454D-A7A5-3DFEEE1786C4}" presName="node" presStyleLbl="node1" presStyleIdx="1" presStyleCnt="6">
        <dgm:presLayoutVars>
          <dgm:bulletEnabled val="1"/>
        </dgm:presLayoutVars>
      </dgm:prSet>
      <dgm:spPr/>
    </dgm:pt>
    <dgm:pt modelId="{0900BF35-80EE-445E-97D0-A6527292F242}" type="pres">
      <dgm:prSet presAssocID="{D0912134-99AA-4916-BD5C-15332C1464DD}" presName="sibTrans" presStyleLbl="sibTrans2D1" presStyleIdx="1" presStyleCnt="6"/>
      <dgm:spPr/>
    </dgm:pt>
    <dgm:pt modelId="{6959A57C-1C5B-453B-B746-0C6AB627798C}" type="pres">
      <dgm:prSet presAssocID="{D0912134-99AA-4916-BD5C-15332C1464DD}" presName="connectorText" presStyleLbl="sibTrans2D1" presStyleIdx="1" presStyleCnt="6"/>
      <dgm:spPr/>
    </dgm:pt>
    <dgm:pt modelId="{7DE82D86-7D29-4C2B-ABE0-1FAADCDF0B0F}" type="pres">
      <dgm:prSet presAssocID="{A176B433-73BC-4237-A0FB-0C2ABFDB93AE}" presName="node" presStyleLbl="node1" presStyleIdx="2" presStyleCnt="6">
        <dgm:presLayoutVars>
          <dgm:bulletEnabled val="1"/>
        </dgm:presLayoutVars>
      </dgm:prSet>
      <dgm:spPr/>
    </dgm:pt>
    <dgm:pt modelId="{816E1A0C-5A2E-498E-883F-B6E8E005D76A}" type="pres">
      <dgm:prSet presAssocID="{59CC7323-F46E-491F-831E-55595E489F0C}" presName="sibTrans" presStyleLbl="sibTrans2D1" presStyleIdx="2" presStyleCnt="6"/>
      <dgm:spPr/>
    </dgm:pt>
    <dgm:pt modelId="{3A48FA09-8A07-423D-AF91-08AE40184522}" type="pres">
      <dgm:prSet presAssocID="{59CC7323-F46E-491F-831E-55595E489F0C}" presName="connectorText" presStyleLbl="sibTrans2D1" presStyleIdx="2" presStyleCnt="6"/>
      <dgm:spPr/>
    </dgm:pt>
    <dgm:pt modelId="{F3F96394-1624-46DA-A614-63E08FEC3A1C}" type="pres">
      <dgm:prSet presAssocID="{ACF15722-6880-4D08-9DC1-1D8F0E8F87E8}" presName="node" presStyleLbl="node1" presStyleIdx="3" presStyleCnt="6">
        <dgm:presLayoutVars>
          <dgm:bulletEnabled val="1"/>
        </dgm:presLayoutVars>
      </dgm:prSet>
      <dgm:spPr/>
    </dgm:pt>
    <dgm:pt modelId="{611869A1-2D97-447E-8391-C0AA8E511EA4}" type="pres">
      <dgm:prSet presAssocID="{234DBBC9-7404-4C6F-8502-3C9731ABFD73}" presName="sibTrans" presStyleLbl="sibTrans2D1" presStyleIdx="3" presStyleCnt="6"/>
      <dgm:spPr/>
    </dgm:pt>
    <dgm:pt modelId="{F4CBBD7C-F98C-457B-A3FC-EF3D84C4D551}" type="pres">
      <dgm:prSet presAssocID="{234DBBC9-7404-4C6F-8502-3C9731ABFD73}" presName="connectorText" presStyleLbl="sibTrans2D1" presStyleIdx="3" presStyleCnt="6"/>
      <dgm:spPr/>
    </dgm:pt>
    <dgm:pt modelId="{A79608CA-C38E-4902-BD98-605CF654695C}" type="pres">
      <dgm:prSet presAssocID="{C2E945E6-5C3E-47F1-95EE-92DB9F5BFCB4}" presName="node" presStyleLbl="node1" presStyleIdx="4" presStyleCnt="6">
        <dgm:presLayoutVars>
          <dgm:bulletEnabled val="1"/>
        </dgm:presLayoutVars>
      </dgm:prSet>
      <dgm:spPr/>
    </dgm:pt>
    <dgm:pt modelId="{C61E225E-CB92-427A-9B51-3B3CE5E96D6A}" type="pres">
      <dgm:prSet presAssocID="{521DB97F-EA0C-48AA-8AEE-D53CEF800AAD}" presName="sibTrans" presStyleLbl="sibTrans2D1" presStyleIdx="4" presStyleCnt="6"/>
      <dgm:spPr/>
    </dgm:pt>
    <dgm:pt modelId="{68235ACD-467F-41F0-8B93-8049A20BD4D6}" type="pres">
      <dgm:prSet presAssocID="{521DB97F-EA0C-48AA-8AEE-D53CEF800AAD}" presName="connectorText" presStyleLbl="sibTrans2D1" presStyleIdx="4" presStyleCnt="6"/>
      <dgm:spPr/>
    </dgm:pt>
    <dgm:pt modelId="{A61DB2E7-9885-4DCE-A8A4-3BD5FA6AE3DB}" type="pres">
      <dgm:prSet presAssocID="{20011C2C-CB51-4FA4-B52B-BB8F6FB30D30}" presName="node" presStyleLbl="node1" presStyleIdx="5" presStyleCnt="6">
        <dgm:presLayoutVars>
          <dgm:bulletEnabled val="1"/>
        </dgm:presLayoutVars>
      </dgm:prSet>
      <dgm:spPr/>
    </dgm:pt>
    <dgm:pt modelId="{C883CDD7-B4FE-403E-8631-3580AA3DCE75}" type="pres">
      <dgm:prSet presAssocID="{4BCD87DA-728B-46D8-AD84-ABA2401EDA26}" presName="sibTrans" presStyleLbl="sibTrans2D1" presStyleIdx="5" presStyleCnt="6"/>
      <dgm:spPr/>
    </dgm:pt>
    <dgm:pt modelId="{00CA6539-B55B-479B-AD66-4DA05576F334}" type="pres">
      <dgm:prSet presAssocID="{4BCD87DA-728B-46D8-AD84-ABA2401EDA26}" presName="connectorText" presStyleLbl="sibTrans2D1" presStyleIdx="5" presStyleCnt="6"/>
      <dgm:spPr/>
    </dgm:pt>
  </dgm:ptLst>
  <dgm:cxnLst>
    <dgm:cxn modelId="{F12E0905-7B80-430D-BA4F-A27EA9298FF4}" type="presOf" srcId="{D0912134-99AA-4916-BD5C-15332C1464DD}" destId="{0900BF35-80EE-445E-97D0-A6527292F242}" srcOrd="0" destOrd="0" presId="urn:microsoft.com/office/officeart/2005/8/layout/cycle2"/>
    <dgm:cxn modelId="{125BBC0A-8407-46C5-B5F2-7C023CAA942F}" srcId="{90470E33-5602-4B97-8C20-B4D0E3C5EE10}" destId="{20011C2C-CB51-4FA4-B52B-BB8F6FB30D30}" srcOrd="5" destOrd="0" parTransId="{76B83163-1E6E-42C0-B407-8A1DBDD256DD}" sibTransId="{4BCD87DA-728B-46D8-AD84-ABA2401EDA26}"/>
    <dgm:cxn modelId="{D4150B0F-E71A-4A03-81F1-87465BB36476}" type="presOf" srcId="{234DBBC9-7404-4C6F-8502-3C9731ABFD73}" destId="{611869A1-2D97-447E-8391-C0AA8E511EA4}" srcOrd="0" destOrd="0" presId="urn:microsoft.com/office/officeart/2005/8/layout/cycle2"/>
    <dgm:cxn modelId="{E9C68511-C726-45F4-8C97-2ABB1E92122E}" type="presOf" srcId="{521DB97F-EA0C-48AA-8AEE-D53CEF800AAD}" destId="{68235ACD-467F-41F0-8B93-8049A20BD4D6}" srcOrd="1" destOrd="0" presId="urn:microsoft.com/office/officeart/2005/8/layout/cycle2"/>
    <dgm:cxn modelId="{94BA911B-6B6F-469E-A169-C9AEB18E8008}" type="presOf" srcId="{F489367C-B86B-4B80-9AB7-E99F99FDFD45}" destId="{5A2A5F8C-6743-4CCA-B95C-831856F147BD}" srcOrd="1" destOrd="0" presId="urn:microsoft.com/office/officeart/2005/8/layout/cycle2"/>
    <dgm:cxn modelId="{5070AE20-29A7-4CAD-B4EE-67D6FC40AC95}" type="presOf" srcId="{521DB97F-EA0C-48AA-8AEE-D53CEF800AAD}" destId="{C61E225E-CB92-427A-9B51-3B3CE5E96D6A}" srcOrd="0" destOrd="0" presId="urn:microsoft.com/office/officeart/2005/8/layout/cycle2"/>
    <dgm:cxn modelId="{EFD0F723-B91A-4350-971F-FB77C668ADA5}" type="presOf" srcId="{F489367C-B86B-4B80-9AB7-E99F99FDFD45}" destId="{3ED89CB1-82FD-449E-A043-C54D5B66EA02}" srcOrd="0" destOrd="0" presId="urn:microsoft.com/office/officeart/2005/8/layout/cycle2"/>
    <dgm:cxn modelId="{60061633-9D3B-4FEF-840A-518C9D52CCF2}" srcId="{90470E33-5602-4B97-8C20-B4D0E3C5EE10}" destId="{CC997D87-A6F3-40EB-B416-5E541F2FFB72}" srcOrd="0" destOrd="0" parTransId="{4E264349-AF85-4D29-889A-2DF0F601B16C}" sibTransId="{F489367C-B86B-4B80-9AB7-E99F99FDFD45}"/>
    <dgm:cxn modelId="{F125EB5D-2697-463F-A3DB-09E845E582F6}" type="presOf" srcId="{52C1396D-F68B-454D-A7A5-3DFEEE1786C4}" destId="{46FE3BEF-67E4-4661-A2D9-857178218DD9}" srcOrd="0" destOrd="0" presId="urn:microsoft.com/office/officeart/2005/8/layout/cycle2"/>
    <dgm:cxn modelId="{71DDE341-0B68-427B-B4FA-9E360EE9E90C}" type="presOf" srcId="{D0912134-99AA-4916-BD5C-15332C1464DD}" destId="{6959A57C-1C5B-453B-B746-0C6AB627798C}" srcOrd="1" destOrd="0" presId="urn:microsoft.com/office/officeart/2005/8/layout/cycle2"/>
    <dgm:cxn modelId="{4CBC9345-DF8C-4E02-B7A2-62412D41C3AA}" type="presOf" srcId="{4BCD87DA-728B-46D8-AD84-ABA2401EDA26}" destId="{00CA6539-B55B-479B-AD66-4DA05576F334}" srcOrd="1" destOrd="0" presId="urn:microsoft.com/office/officeart/2005/8/layout/cycle2"/>
    <dgm:cxn modelId="{1EC1F26C-DE82-4861-B18D-3C747268865E}" srcId="{90470E33-5602-4B97-8C20-B4D0E3C5EE10}" destId="{ACF15722-6880-4D08-9DC1-1D8F0E8F87E8}" srcOrd="3" destOrd="0" parTransId="{D47B1369-BAF8-4EE1-BDE6-F79E85C8204D}" sibTransId="{234DBBC9-7404-4C6F-8502-3C9731ABFD73}"/>
    <dgm:cxn modelId="{FC9C2178-047D-4754-B1D1-AC54F336B007}" type="presOf" srcId="{90470E33-5602-4B97-8C20-B4D0E3C5EE10}" destId="{A410C8D2-F64A-401C-8188-C4303B9F37FA}" srcOrd="0" destOrd="0" presId="urn:microsoft.com/office/officeart/2005/8/layout/cycle2"/>
    <dgm:cxn modelId="{C3B7865A-753E-48AE-9F80-0BCD61698003}" type="presOf" srcId="{ACF15722-6880-4D08-9DC1-1D8F0E8F87E8}" destId="{F3F96394-1624-46DA-A614-63E08FEC3A1C}" srcOrd="0" destOrd="0" presId="urn:microsoft.com/office/officeart/2005/8/layout/cycle2"/>
    <dgm:cxn modelId="{5AED9C86-57B1-4B76-BA82-4549ED5857C2}" type="presOf" srcId="{A176B433-73BC-4237-A0FB-0C2ABFDB93AE}" destId="{7DE82D86-7D29-4C2B-ABE0-1FAADCDF0B0F}" srcOrd="0" destOrd="0" presId="urn:microsoft.com/office/officeart/2005/8/layout/cycle2"/>
    <dgm:cxn modelId="{E3A83E87-88C1-4E12-B239-77F3102E56E2}" type="presOf" srcId="{234DBBC9-7404-4C6F-8502-3C9731ABFD73}" destId="{F4CBBD7C-F98C-457B-A3FC-EF3D84C4D551}" srcOrd="1" destOrd="0" presId="urn:microsoft.com/office/officeart/2005/8/layout/cycle2"/>
    <dgm:cxn modelId="{D99B938C-1058-4D12-B1AB-A7380EB8BF87}" type="presOf" srcId="{CC997D87-A6F3-40EB-B416-5E541F2FFB72}" destId="{16E0BEA8-3C73-4D0B-B045-986650DD71E7}" srcOrd="0" destOrd="0" presId="urn:microsoft.com/office/officeart/2005/8/layout/cycle2"/>
    <dgm:cxn modelId="{D8CE598F-8467-4975-A8A2-19CE78EBDCBC}" type="presOf" srcId="{4BCD87DA-728B-46D8-AD84-ABA2401EDA26}" destId="{C883CDD7-B4FE-403E-8631-3580AA3DCE75}" srcOrd="0" destOrd="0" presId="urn:microsoft.com/office/officeart/2005/8/layout/cycle2"/>
    <dgm:cxn modelId="{CF37F297-9C69-407E-8B2D-A1493A0F86E0}" type="presOf" srcId="{59CC7323-F46E-491F-831E-55595E489F0C}" destId="{816E1A0C-5A2E-498E-883F-B6E8E005D76A}" srcOrd="0" destOrd="0" presId="urn:microsoft.com/office/officeart/2005/8/layout/cycle2"/>
    <dgm:cxn modelId="{691105C5-3708-424B-B312-B8DBE1AC492E}" type="presOf" srcId="{20011C2C-CB51-4FA4-B52B-BB8F6FB30D30}" destId="{A61DB2E7-9885-4DCE-A8A4-3BD5FA6AE3DB}" srcOrd="0" destOrd="0" presId="urn:microsoft.com/office/officeart/2005/8/layout/cycle2"/>
    <dgm:cxn modelId="{ADED5FCB-52C7-466B-BF5C-CD1B2FC44328}" srcId="{90470E33-5602-4B97-8C20-B4D0E3C5EE10}" destId="{52C1396D-F68B-454D-A7A5-3DFEEE1786C4}" srcOrd="1" destOrd="0" parTransId="{841A2D00-1445-4F45-819B-891EC7FDA351}" sibTransId="{D0912134-99AA-4916-BD5C-15332C1464DD}"/>
    <dgm:cxn modelId="{1BED24CE-DC70-47FB-83A8-1311A50E11FD}" type="presOf" srcId="{59CC7323-F46E-491F-831E-55595E489F0C}" destId="{3A48FA09-8A07-423D-AF91-08AE40184522}" srcOrd="1" destOrd="0" presId="urn:microsoft.com/office/officeart/2005/8/layout/cycle2"/>
    <dgm:cxn modelId="{F1E54AFA-8906-4E71-9235-F0C93C6AEBFC}" srcId="{90470E33-5602-4B97-8C20-B4D0E3C5EE10}" destId="{C2E945E6-5C3E-47F1-95EE-92DB9F5BFCB4}" srcOrd="4" destOrd="0" parTransId="{04A23076-ED94-48E3-BDE0-22B61C5F9FDB}" sibTransId="{521DB97F-EA0C-48AA-8AEE-D53CEF800AAD}"/>
    <dgm:cxn modelId="{5EABC0FB-7A3B-4176-9BB7-11173AA59D79}" type="presOf" srcId="{C2E945E6-5C3E-47F1-95EE-92DB9F5BFCB4}" destId="{A79608CA-C38E-4902-BD98-605CF654695C}" srcOrd="0" destOrd="0" presId="urn:microsoft.com/office/officeart/2005/8/layout/cycle2"/>
    <dgm:cxn modelId="{CAB2ACFD-27E1-4638-AA0D-7061882B84A5}" srcId="{90470E33-5602-4B97-8C20-B4D0E3C5EE10}" destId="{A176B433-73BC-4237-A0FB-0C2ABFDB93AE}" srcOrd="2" destOrd="0" parTransId="{0C8D1E93-D3CF-4FC1-8F6A-104C37F427CC}" sibTransId="{59CC7323-F46E-491F-831E-55595E489F0C}"/>
    <dgm:cxn modelId="{3FFD9007-D0D4-48F8-A91E-8172323138B7}" type="presParOf" srcId="{A410C8D2-F64A-401C-8188-C4303B9F37FA}" destId="{16E0BEA8-3C73-4D0B-B045-986650DD71E7}" srcOrd="0" destOrd="0" presId="urn:microsoft.com/office/officeart/2005/8/layout/cycle2"/>
    <dgm:cxn modelId="{C8DCC858-FD81-47EB-B7F1-0144F4ED04D8}" type="presParOf" srcId="{A410C8D2-F64A-401C-8188-C4303B9F37FA}" destId="{3ED89CB1-82FD-449E-A043-C54D5B66EA02}" srcOrd="1" destOrd="0" presId="urn:microsoft.com/office/officeart/2005/8/layout/cycle2"/>
    <dgm:cxn modelId="{94069302-D2F2-4D8C-9DFA-9A6DE968CDA8}" type="presParOf" srcId="{3ED89CB1-82FD-449E-A043-C54D5B66EA02}" destId="{5A2A5F8C-6743-4CCA-B95C-831856F147BD}" srcOrd="0" destOrd="0" presId="urn:microsoft.com/office/officeart/2005/8/layout/cycle2"/>
    <dgm:cxn modelId="{3FC0E2E0-8708-4F76-BFD7-3DF869976BF1}" type="presParOf" srcId="{A410C8D2-F64A-401C-8188-C4303B9F37FA}" destId="{46FE3BEF-67E4-4661-A2D9-857178218DD9}" srcOrd="2" destOrd="0" presId="urn:microsoft.com/office/officeart/2005/8/layout/cycle2"/>
    <dgm:cxn modelId="{21B79958-3371-42FC-B04D-D20499971530}" type="presParOf" srcId="{A410C8D2-F64A-401C-8188-C4303B9F37FA}" destId="{0900BF35-80EE-445E-97D0-A6527292F242}" srcOrd="3" destOrd="0" presId="urn:microsoft.com/office/officeart/2005/8/layout/cycle2"/>
    <dgm:cxn modelId="{57221EA1-FBEA-4D60-91AC-77FDF3A4109B}" type="presParOf" srcId="{0900BF35-80EE-445E-97D0-A6527292F242}" destId="{6959A57C-1C5B-453B-B746-0C6AB627798C}" srcOrd="0" destOrd="0" presId="urn:microsoft.com/office/officeart/2005/8/layout/cycle2"/>
    <dgm:cxn modelId="{46736214-61AA-49E8-ACE5-B95C81C45C30}" type="presParOf" srcId="{A410C8D2-F64A-401C-8188-C4303B9F37FA}" destId="{7DE82D86-7D29-4C2B-ABE0-1FAADCDF0B0F}" srcOrd="4" destOrd="0" presId="urn:microsoft.com/office/officeart/2005/8/layout/cycle2"/>
    <dgm:cxn modelId="{7B05DBF5-90A0-4843-A7C0-4C37020BE5C3}" type="presParOf" srcId="{A410C8D2-F64A-401C-8188-C4303B9F37FA}" destId="{816E1A0C-5A2E-498E-883F-B6E8E005D76A}" srcOrd="5" destOrd="0" presId="urn:microsoft.com/office/officeart/2005/8/layout/cycle2"/>
    <dgm:cxn modelId="{4596E986-81CD-49BE-BB10-3ABA38DEF059}" type="presParOf" srcId="{816E1A0C-5A2E-498E-883F-B6E8E005D76A}" destId="{3A48FA09-8A07-423D-AF91-08AE40184522}" srcOrd="0" destOrd="0" presId="urn:microsoft.com/office/officeart/2005/8/layout/cycle2"/>
    <dgm:cxn modelId="{081B8DE2-C128-48A4-A1ED-0C1768927647}" type="presParOf" srcId="{A410C8D2-F64A-401C-8188-C4303B9F37FA}" destId="{F3F96394-1624-46DA-A614-63E08FEC3A1C}" srcOrd="6" destOrd="0" presId="urn:microsoft.com/office/officeart/2005/8/layout/cycle2"/>
    <dgm:cxn modelId="{6466B979-75DE-4A6A-B46A-DCFED8D1AF67}" type="presParOf" srcId="{A410C8D2-F64A-401C-8188-C4303B9F37FA}" destId="{611869A1-2D97-447E-8391-C0AA8E511EA4}" srcOrd="7" destOrd="0" presId="urn:microsoft.com/office/officeart/2005/8/layout/cycle2"/>
    <dgm:cxn modelId="{75485946-EF41-4E6B-9D05-31F9F275F016}" type="presParOf" srcId="{611869A1-2D97-447E-8391-C0AA8E511EA4}" destId="{F4CBBD7C-F98C-457B-A3FC-EF3D84C4D551}" srcOrd="0" destOrd="0" presId="urn:microsoft.com/office/officeart/2005/8/layout/cycle2"/>
    <dgm:cxn modelId="{C6BA5565-4AEB-4617-AC7C-B39DF6672F76}" type="presParOf" srcId="{A410C8D2-F64A-401C-8188-C4303B9F37FA}" destId="{A79608CA-C38E-4902-BD98-605CF654695C}" srcOrd="8" destOrd="0" presId="urn:microsoft.com/office/officeart/2005/8/layout/cycle2"/>
    <dgm:cxn modelId="{95B09495-1352-4D27-8F16-6BA69F7B5EBD}" type="presParOf" srcId="{A410C8D2-F64A-401C-8188-C4303B9F37FA}" destId="{C61E225E-CB92-427A-9B51-3B3CE5E96D6A}" srcOrd="9" destOrd="0" presId="urn:microsoft.com/office/officeart/2005/8/layout/cycle2"/>
    <dgm:cxn modelId="{6AD4DADD-0447-4314-8D2C-3D356F768824}" type="presParOf" srcId="{C61E225E-CB92-427A-9B51-3B3CE5E96D6A}" destId="{68235ACD-467F-41F0-8B93-8049A20BD4D6}" srcOrd="0" destOrd="0" presId="urn:microsoft.com/office/officeart/2005/8/layout/cycle2"/>
    <dgm:cxn modelId="{3B2D5C1D-CF3F-4AE0-A1AB-1DCCCADAC44F}" type="presParOf" srcId="{A410C8D2-F64A-401C-8188-C4303B9F37FA}" destId="{A61DB2E7-9885-4DCE-A8A4-3BD5FA6AE3DB}" srcOrd="10" destOrd="0" presId="urn:microsoft.com/office/officeart/2005/8/layout/cycle2"/>
    <dgm:cxn modelId="{C19B9B89-13AD-42A2-BBF4-FFE01478056F}" type="presParOf" srcId="{A410C8D2-F64A-401C-8188-C4303B9F37FA}" destId="{C883CDD7-B4FE-403E-8631-3580AA3DCE75}" srcOrd="11" destOrd="0" presId="urn:microsoft.com/office/officeart/2005/8/layout/cycle2"/>
    <dgm:cxn modelId="{D8146E4E-2805-430E-AD0F-9AD38F424571}" type="presParOf" srcId="{C883CDD7-B4FE-403E-8631-3580AA3DCE75}" destId="{00CA6539-B55B-479B-AD66-4DA05576F33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470E33-5602-4B97-8C20-B4D0E3C5EE1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997D87-A6F3-40EB-B416-5E541F2FFB72}">
      <dgm:prSet phldrT="[Text]"/>
      <dgm:spPr>
        <a:solidFill>
          <a:schemeClr val="accent5"/>
        </a:solidFill>
      </dgm:spPr>
      <dgm:t>
        <a:bodyPr/>
        <a:lstStyle/>
        <a:p>
          <a:r>
            <a:rPr lang="en-US"/>
            <a:t>Reflect on the problem</a:t>
          </a:r>
        </a:p>
      </dgm:t>
    </dgm:pt>
    <dgm:pt modelId="{4E264349-AF85-4D29-889A-2DF0F601B16C}" type="parTrans" cxnId="{60061633-9D3B-4FEF-840A-518C9D52CCF2}">
      <dgm:prSet/>
      <dgm:spPr/>
      <dgm:t>
        <a:bodyPr/>
        <a:lstStyle/>
        <a:p>
          <a:endParaRPr lang="en-US"/>
        </a:p>
      </dgm:t>
    </dgm:pt>
    <dgm:pt modelId="{F489367C-B86B-4B80-9AB7-E99F99FDFD45}" type="sibTrans" cxnId="{60061633-9D3B-4FEF-840A-518C9D52CCF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52C1396D-F68B-454D-A7A5-3DFEEE1786C4}">
      <dgm:prSet phldrT="[Text]"/>
      <dgm:spPr/>
      <dgm:t>
        <a:bodyPr/>
        <a:lstStyle/>
        <a:p>
          <a:r>
            <a:rPr lang="en-US"/>
            <a:t>Explore solutions</a:t>
          </a:r>
        </a:p>
      </dgm:t>
    </dgm:pt>
    <dgm:pt modelId="{841A2D00-1445-4F45-819B-891EC7FDA351}" type="parTrans" cxnId="{ADED5FCB-52C7-466B-BF5C-CD1B2FC44328}">
      <dgm:prSet/>
      <dgm:spPr/>
      <dgm:t>
        <a:bodyPr/>
        <a:lstStyle/>
        <a:p>
          <a:endParaRPr lang="en-US"/>
        </a:p>
      </dgm:t>
    </dgm:pt>
    <dgm:pt modelId="{D0912134-99AA-4916-BD5C-15332C1464DD}" type="sibTrans" cxnId="{ADED5FCB-52C7-466B-BF5C-CD1B2FC4432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176B433-73BC-4237-A0FB-0C2ABFDB93AE}">
      <dgm:prSet phldrT="[Text]"/>
      <dgm:spPr/>
      <dgm:t>
        <a:bodyPr/>
        <a:lstStyle/>
        <a:p>
          <a:r>
            <a:rPr lang="en-US"/>
            <a:t>Evaluate difficulty and resistance</a:t>
          </a:r>
        </a:p>
      </dgm:t>
    </dgm:pt>
    <dgm:pt modelId="{0C8D1E93-D3CF-4FC1-8F6A-104C37F427CC}" type="parTrans" cxnId="{CAB2ACFD-27E1-4638-AA0D-7061882B84A5}">
      <dgm:prSet/>
      <dgm:spPr/>
      <dgm:t>
        <a:bodyPr/>
        <a:lstStyle/>
        <a:p>
          <a:endParaRPr lang="en-US"/>
        </a:p>
      </dgm:t>
    </dgm:pt>
    <dgm:pt modelId="{59CC7323-F46E-491F-831E-55595E489F0C}" type="sibTrans" cxnId="{CAB2ACFD-27E1-4638-AA0D-7061882B84A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CF15722-6880-4D08-9DC1-1D8F0E8F87E8}">
      <dgm:prSet phldrT="[Text]"/>
      <dgm:spPr>
        <a:solidFill>
          <a:srgbClr val="73478F"/>
        </a:solidFill>
      </dgm:spPr>
      <dgm:t>
        <a:bodyPr/>
        <a:lstStyle/>
        <a:p>
          <a:r>
            <a:rPr lang="en-US"/>
            <a:t>Design experiment</a:t>
          </a:r>
        </a:p>
      </dgm:t>
    </dgm:pt>
    <dgm:pt modelId="{D47B1369-BAF8-4EE1-BDE6-F79E85C8204D}" type="parTrans" cxnId="{1EC1F26C-DE82-4861-B18D-3C747268865E}">
      <dgm:prSet/>
      <dgm:spPr/>
      <dgm:t>
        <a:bodyPr/>
        <a:lstStyle/>
        <a:p>
          <a:endParaRPr lang="en-US"/>
        </a:p>
      </dgm:t>
    </dgm:pt>
    <dgm:pt modelId="{234DBBC9-7404-4C6F-8502-3C9731ABFD73}" type="sibTrans" cxnId="{1EC1F26C-DE82-4861-B18D-3C747268865E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20011C2C-CB51-4FA4-B52B-BB8F6FB30D30}">
      <dgm:prSet/>
      <dgm:spPr>
        <a:solidFill>
          <a:srgbClr val="73478F"/>
        </a:solidFill>
      </dgm:spPr>
      <dgm:t>
        <a:bodyPr/>
        <a:lstStyle/>
        <a:p>
          <a:r>
            <a:rPr lang="en-US"/>
            <a:t>Evaluate Fitness</a:t>
          </a:r>
        </a:p>
      </dgm:t>
    </dgm:pt>
    <dgm:pt modelId="{76B83163-1E6E-42C0-B407-8A1DBDD256DD}" type="parTrans" cxnId="{125BBC0A-8407-46C5-B5F2-7C023CAA942F}">
      <dgm:prSet/>
      <dgm:spPr/>
      <dgm:t>
        <a:bodyPr/>
        <a:lstStyle/>
        <a:p>
          <a:endParaRPr lang="en-US"/>
        </a:p>
      </dgm:t>
    </dgm:pt>
    <dgm:pt modelId="{4BCD87DA-728B-46D8-AD84-ABA2401EDA26}" type="sibTrans" cxnId="{125BBC0A-8407-46C5-B5F2-7C023CAA942F}">
      <dgm:prSet/>
      <dgm:spPr>
        <a:noFill/>
      </dgm:spPr>
      <dgm:t>
        <a:bodyPr/>
        <a:lstStyle/>
        <a:p>
          <a:endParaRPr lang="en-US"/>
        </a:p>
      </dgm:t>
    </dgm:pt>
    <dgm:pt modelId="{C2E945E6-5C3E-47F1-95EE-92DB9F5BFCB4}">
      <dgm:prSet/>
      <dgm:spPr>
        <a:solidFill>
          <a:schemeClr val="accent1"/>
        </a:solidFill>
      </dgm:spPr>
      <dgm:t>
        <a:bodyPr/>
        <a:lstStyle/>
        <a:p>
          <a:r>
            <a:rPr lang="en-US"/>
            <a:t>Run Experiment</a:t>
          </a:r>
        </a:p>
      </dgm:t>
    </dgm:pt>
    <dgm:pt modelId="{04A23076-ED94-48E3-BDE0-22B61C5F9FDB}" type="parTrans" cxnId="{F1E54AFA-8906-4E71-9235-F0C93C6AEBFC}">
      <dgm:prSet/>
      <dgm:spPr/>
      <dgm:t>
        <a:bodyPr/>
        <a:lstStyle/>
        <a:p>
          <a:endParaRPr lang="en-US"/>
        </a:p>
      </dgm:t>
    </dgm:pt>
    <dgm:pt modelId="{521DB97F-EA0C-48AA-8AEE-D53CEF800AAD}" type="sibTrans" cxnId="{F1E54AFA-8906-4E71-9235-F0C93C6AEBF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410C8D2-F64A-401C-8188-C4303B9F37FA}" type="pres">
      <dgm:prSet presAssocID="{90470E33-5602-4B97-8C20-B4D0E3C5EE10}" presName="cycle" presStyleCnt="0">
        <dgm:presLayoutVars>
          <dgm:dir/>
          <dgm:resizeHandles val="exact"/>
        </dgm:presLayoutVars>
      </dgm:prSet>
      <dgm:spPr/>
    </dgm:pt>
    <dgm:pt modelId="{16E0BEA8-3C73-4D0B-B045-986650DD71E7}" type="pres">
      <dgm:prSet presAssocID="{CC997D87-A6F3-40EB-B416-5E541F2FFB72}" presName="node" presStyleLbl="node1" presStyleIdx="0" presStyleCnt="6">
        <dgm:presLayoutVars>
          <dgm:bulletEnabled val="1"/>
        </dgm:presLayoutVars>
      </dgm:prSet>
      <dgm:spPr/>
    </dgm:pt>
    <dgm:pt modelId="{3ED89CB1-82FD-449E-A043-C54D5B66EA02}" type="pres">
      <dgm:prSet presAssocID="{F489367C-B86B-4B80-9AB7-E99F99FDFD45}" presName="sibTrans" presStyleLbl="sibTrans2D1" presStyleIdx="0" presStyleCnt="6"/>
      <dgm:spPr/>
    </dgm:pt>
    <dgm:pt modelId="{5A2A5F8C-6743-4CCA-B95C-831856F147BD}" type="pres">
      <dgm:prSet presAssocID="{F489367C-B86B-4B80-9AB7-E99F99FDFD45}" presName="connectorText" presStyleLbl="sibTrans2D1" presStyleIdx="0" presStyleCnt="6"/>
      <dgm:spPr/>
    </dgm:pt>
    <dgm:pt modelId="{46FE3BEF-67E4-4661-A2D9-857178218DD9}" type="pres">
      <dgm:prSet presAssocID="{52C1396D-F68B-454D-A7A5-3DFEEE1786C4}" presName="node" presStyleLbl="node1" presStyleIdx="1" presStyleCnt="6">
        <dgm:presLayoutVars>
          <dgm:bulletEnabled val="1"/>
        </dgm:presLayoutVars>
      </dgm:prSet>
      <dgm:spPr/>
    </dgm:pt>
    <dgm:pt modelId="{0900BF35-80EE-445E-97D0-A6527292F242}" type="pres">
      <dgm:prSet presAssocID="{D0912134-99AA-4916-BD5C-15332C1464DD}" presName="sibTrans" presStyleLbl="sibTrans2D1" presStyleIdx="1" presStyleCnt="6"/>
      <dgm:spPr/>
    </dgm:pt>
    <dgm:pt modelId="{6959A57C-1C5B-453B-B746-0C6AB627798C}" type="pres">
      <dgm:prSet presAssocID="{D0912134-99AA-4916-BD5C-15332C1464DD}" presName="connectorText" presStyleLbl="sibTrans2D1" presStyleIdx="1" presStyleCnt="6"/>
      <dgm:spPr/>
    </dgm:pt>
    <dgm:pt modelId="{7DE82D86-7D29-4C2B-ABE0-1FAADCDF0B0F}" type="pres">
      <dgm:prSet presAssocID="{A176B433-73BC-4237-A0FB-0C2ABFDB93AE}" presName="node" presStyleLbl="node1" presStyleIdx="2" presStyleCnt="6">
        <dgm:presLayoutVars>
          <dgm:bulletEnabled val="1"/>
        </dgm:presLayoutVars>
      </dgm:prSet>
      <dgm:spPr/>
    </dgm:pt>
    <dgm:pt modelId="{816E1A0C-5A2E-498E-883F-B6E8E005D76A}" type="pres">
      <dgm:prSet presAssocID="{59CC7323-F46E-491F-831E-55595E489F0C}" presName="sibTrans" presStyleLbl="sibTrans2D1" presStyleIdx="2" presStyleCnt="6"/>
      <dgm:spPr/>
    </dgm:pt>
    <dgm:pt modelId="{3A48FA09-8A07-423D-AF91-08AE40184522}" type="pres">
      <dgm:prSet presAssocID="{59CC7323-F46E-491F-831E-55595E489F0C}" presName="connectorText" presStyleLbl="sibTrans2D1" presStyleIdx="2" presStyleCnt="6"/>
      <dgm:spPr/>
    </dgm:pt>
    <dgm:pt modelId="{F3F96394-1624-46DA-A614-63E08FEC3A1C}" type="pres">
      <dgm:prSet presAssocID="{ACF15722-6880-4D08-9DC1-1D8F0E8F87E8}" presName="node" presStyleLbl="node1" presStyleIdx="3" presStyleCnt="6">
        <dgm:presLayoutVars>
          <dgm:bulletEnabled val="1"/>
        </dgm:presLayoutVars>
      </dgm:prSet>
      <dgm:spPr/>
    </dgm:pt>
    <dgm:pt modelId="{611869A1-2D97-447E-8391-C0AA8E511EA4}" type="pres">
      <dgm:prSet presAssocID="{234DBBC9-7404-4C6F-8502-3C9731ABFD73}" presName="sibTrans" presStyleLbl="sibTrans2D1" presStyleIdx="3" presStyleCnt="6"/>
      <dgm:spPr/>
    </dgm:pt>
    <dgm:pt modelId="{F4CBBD7C-F98C-457B-A3FC-EF3D84C4D551}" type="pres">
      <dgm:prSet presAssocID="{234DBBC9-7404-4C6F-8502-3C9731ABFD73}" presName="connectorText" presStyleLbl="sibTrans2D1" presStyleIdx="3" presStyleCnt="6"/>
      <dgm:spPr/>
    </dgm:pt>
    <dgm:pt modelId="{A79608CA-C38E-4902-BD98-605CF654695C}" type="pres">
      <dgm:prSet presAssocID="{C2E945E6-5C3E-47F1-95EE-92DB9F5BFCB4}" presName="node" presStyleLbl="node1" presStyleIdx="4" presStyleCnt="6">
        <dgm:presLayoutVars>
          <dgm:bulletEnabled val="1"/>
        </dgm:presLayoutVars>
      </dgm:prSet>
      <dgm:spPr/>
    </dgm:pt>
    <dgm:pt modelId="{C61E225E-CB92-427A-9B51-3B3CE5E96D6A}" type="pres">
      <dgm:prSet presAssocID="{521DB97F-EA0C-48AA-8AEE-D53CEF800AAD}" presName="sibTrans" presStyleLbl="sibTrans2D1" presStyleIdx="4" presStyleCnt="6"/>
      <dgm:spPr/>
    </dgm:pt>
    <dgm:pt modelId="{68235ACD-467F-41F0-8B93-8049A20BD4D6}" type="pres">
      <dgm:prSet presAssocID="{521DB97F-EA0C-48AA-8AEE-D53CEF800AAD}" presName="connectorText" presStyleLbl="sibTrans2D1" presStyleIdx="4" presStyleCnt="6"/>
      <dgm:spPr/>
    </dgm:pt>
    <dgm:pt modelId="{A61DB2E7-9885-4DCE-A8A4-3BD5FA6AE3DB}" type="pres">
      <dgm:prSet presAssocID="{20011C2C-CB51-4FA4-B52B-BB8F6FB30D30}" presName="node" presStyleLbl="node1" presStyleIdx="5" presStyleCnt="6">
        <dgm:presLayoutVars>
          <dgm:bulletEnabled val="1"/>
        </dgm:presLayoutVars>
      </dgm:prSet>
      <dgm:spPr/>
    </dgm:pt>
    <dgm:pt modelId="{C883CDD7-B4FE-403E-8631-3580AA3DCE75}" type="pres">
      <dgm:prSet presAssocID="{4BCD87DA-728B-46D8-AD84-ABA2401EDA26}" presName="sibTrans" presStyleLbl="sibTrans2D1" presStyleIdx="5" presStyleCnt="6"/>
      <dgm:spPr/>
    </dgm:pt>
    <dgm:pt modelId="{00CA6539-B55B-479B-AD66-4DA05576F334}" type="pres">
      <dgm:prSet presAssocID="{4BCD87DA-728B-46D8-AD84-ABA2401EDA26}" presName="connectorText" presStyleLbl="sibTrans2D1" presStyleIdx="5" presStyleCnt="6"/>
      <dgm:spPr/>
    </dgm:pt>
  </dgm:ptLst>
  <dgm:cxnLst>
    <dgm:cxn modelId="{F12E0905-7B80-430D-BA4F-A27EA9298FF4}" type="presOf" srcId="{D0912134-99AA-4916-BD5C-15332C1464DD}" destId="{0900BF35-80EE-445E-97D0-A6527292F242}" srcOrd="0" destOrd="0" presId="urn:microsoft.com/office/officeart/2005/8/layout/cycle2"/>
    <dgm:cxn modelId="{125BBC0A-8407-46C5-B5F2-7C023CAA942F}" srcId="{90470E33-5602-4B97-8C20-B4D0E3C5EE10}" destId="{20011C2C-CB51-4FA4-B52B-BB8F6FB30D30}" srcOrd="5" destOrd="0" parTransId="{76B83163-1E6E-42C0-B407-8A1DBDD256DD}" sibTransId="{4BCD87DA-728B-46D8-AD84-ABA2401EDA26}"/>
    <dgm:cxn modelId="{D4150B0F-E71A-4A03-81F1-87465BB36476}" type="presOf" srcId="{234DBBC9-7404-4C6F-8502-3C9731ABFD73}" destId="{611869A1-2D97-447E-8391-C0AA8E511EA4}" srcOrd="0" destOrd="0" presId="urn:microsoft.com/office/officeart/2005/8/layout/cycle2"/>
    <dgm:cxn modelId="{E9C68511-C726-45F4-8C97-2ABB1E92122E}" type="presOf" srcId="{521DB97F-EA0C-48AA-8AEE-D53CEF800AAD}" destId="{68235ACD-467F-41F0-8B93-8049A20BD4D6}" srcOrd="1" destOrd="0" presId="urn:microsoft.com/office/officeart/2005/8/layout/cycle2"/>
    <dgm:cxn modelId="{94BA911B-6B6F-469E-A169-C9AEB18E8008}" type="presOf" srcId="{F489367C-B86B-4B80-9AB7-E99F99FDFD45}" destId="{5A2A5F8C-6743-4CCA-B95C-831856F147BD}" srcOrd="1" destOrd="0" presId="urn:microsoft.com/office/officeart/2005/8/layout/cycle2"/>
    <dgm:cxn modelId="{5070AE20-29A7-4CAD-B4EE-67D6FC40AC95}" type="presOf" srcId="{521DB97F-EA0C-48AA-8AEE-D53CEF800AAD}" destId="{C61E225E-CB92-427A-9B51-3B3CE5E96D6A}" srcOrd="0" destOrd="0" presId="urn:microsoft.com/office/officeart/2005/8/layout/cycle2"/>
    <dgm:cxn modelId="{EFD0F723-B91A-4350-971F-FB77C668ADA5}" type="presOf" srcId="{F489367C-B86B-4B80-9AB7-E99F99FDFD45}" destId="{3ED89CB1-82FD-449E-A043-C54D5B66EA02}" srcOrd="0" destOrd="0" presId="urn:microsoft.com/office/officeart/2005/8/layout/cycle2"/>
    <dgm:cxn modelId="{60061633-9D3B-4FEF-840A-518C9D52CCF2}" srcId="{90470E33-5602-4B97-8C20-B4D0E3C5EE10}" destId="{CC997D87-A6F3-40EB-B416-5E541F2FFB72}" srcOrd="0" destOrd="0" parTransId="{4E264349-AF85-4D29-889A-2DF0F601B16C}" sibTransId="{F489367C-B86B-4B80-9AB7-E99F99FDFD45}"/>
    <dgm:cxn modelId="{F125EB5D-2697-463F-A3DB-09E845E582F6}" type="presOf" srcId="{52C1396D-F68B-454D-A7A5-3DFEEE1786C4}" destId="{46FE3BEF-67E4-4661-A2D9-857178218DD9}" srcOrd="0" destOrd="0" presId="urn:microsoft.com/office/officeart/2005/8/layout/cycle2"/>
    <dgm:cxn modelId="{71DDE341-0B68-427B-B4FA-9E360EE9E90C}" type="presOf" srcId="{D0912134-99AA-4916-BD5C-15332C1464DD}" destId="{6959A57C-1C5B-453B-B746-0C6AB627798C}" srcOrd="1" destOrd="0" presId="urn:microsoft.com/office/officeart/2005/8/layout/cycle2"/>
    <dgm:cxn modelId="{4CBC9345-DF8C-4E02-B7A2-62412D41C3AA}" type="presOf" srcId="{4BCD87DA-728B-46D8-AD84-ABA2401EDA26}" destId="{00CA6539-B55B-479B-AD66-4DA05576F334}" srcOrd="1" destOrd="0" presId="urn:microsoft.com/office/officeart/2005/8/layout/cycle2"/>
    <dgm:cxn modelId="{1EC1F26C-DE82-4861-B18D-3C747268865E}" srcId="{90470E33-5602-4B97-8C20-B4D0E3C5EE10}" destId="{ACF15722-6880-4D08-9DC1-1D8F0E8F87E8}" srcOrd="3" destOrd="0" parTransId="{D47B1369-BAF8-4EE1-BDE6-F79E85C8204D}" sibTransId="{234DBBC9-7404-4C6F-8502-3C9731ABFD73}"/>
    <dgm:cxn modelId="{FC9C2178-047D-4754-B1D1-AC54F336B007}" type="presOf" srcId="{90470E33-5602-4B97-8C20-B4D0E3C5EE10}" destId="{A410C8D2-F64A-401C-8188-C4303B9F37FA}" srcOrd="0" destOrd="0" presId="urn:microsoft.com/office/officeart/2005/8/layout/cycle2"/>
    <dgm:cxn modelId="{C3B7865A-753E-48AE-9F80-0BCD61698003}" type="presOf" srcId="{ACF15722-6880-4D08-9DC1-1D8F0E8F87E8}" destId="{F3F96394-1624-46DA-A614-63E08FEC3A1C}" srcOrd="0" destOrd="0" presId="urn:microsoft.com/office/officeart/2005/8/layout/cycle2"/>
    <dgm:cxn modelId="{5AED9C86-57B1-4B76-BA82-4549ED5857C2}" type="presOf" srcId="{A176B433-73BC-4237-A0FB-0C2ABFDB93AE}" destId="{7DE82D86-7D29-4C2B-ABE0-1FAADCDF0B0F}" srcOrd="0" destOrd="0" presId="urn:microsoft.com/office/officeart/2005/8/layout/cycle2"/>
    <dgm:cxn modelId="{E3A83E87-88C1-4E12-B239-77F3102E56E2}" type="presOf" srcId="{234DBBC9-7404-4C6F-8502-3C9731ABFD73}" destId="{F4CBBD7C-F98C-457B-A3FC-EF3D84C4D551}" srcOrd="1" destOrd="0" presId="urn:microsoft.com/office/officeart/2005/8/layout/cycle2"/>
    <dgm:cxn modelId="{D99B938C-1058-4D12-B1AB-A7380EB8BF87}" type="presOf" srcId="{CC997D87-A6F3-40EB-B416-5E541F2FFB72}" destId="{16E0BEA8-3C73-4D0B-B045-986650DD71E7}" srcOrd="0" destOrd="0" presId="urn:microsoft.com/office/officeart/2005/8/layout/cycle2"/>
    <dgm:cxn modelId="{D8CE598F-8467-4975-A8A2-19CE78EBDCBC}" type="presOf" srcId="{4BCD87DA-728B-46D8-AD84-ABA2401EDA26}" destId="{C883CDD7-B4FE-403E-8631-3580AA3DCE75}" srcOrd="0" destOrd="0" presId="urn:microsoft.com/office/officeart/2005/8/layout/cycle2"/>
    <dgm:cxn modelId="{CF37F297-9C69-407E-8B2D-A1493A0F86E0}" type="presOf" srcId="{59CC7323-F46E-491F-831E-55595E489F0C}" destId="{816E1A0C-5A2E-498E-883F-B6E8E005D76A}" srcOrd="0" destOrd="0" presId="urn:microsoft.com/office/officeart/2005/8/layout/cycle2"/>
    <dgm:cxn modelId="{691105C5-3708-424B-B312-B8DBE1AC492E}" type="presOf" srcId="{20011C2C-CB51-4FA4-B52B-BB8F6FB30D30}" destId="{A61DB2E7-9885-4DCE-A8A4-3BD5FA6AE3DB}" srcOrd="0" destOrd="0" presId="urn:microsoft.com/office/officeart/2005/8/layout/cycle2"/>
    <dgm:cxn modelId="{ADED5FCB-52C7-466B-BF5C-CD1B2FC44328}" srcId="{90470E33-5602-4B97-8C20-B4D0E3C5EE10}" destId="{52C1396D-F68B-454D-A7A5-3DFEEE1786C4}" srcOrd="1" destOrd="0" parTransId="{841A2D00-1445-4F45-819B-891EC7FDA351}" sibTransId="{D0912134-99AA-4916-BD5C-15332C1464DD}"/>
    <dgm:cxn modelId="{1BED24CE-DC70-47FB-83A8-1311A50E11FD}" type="presOf" srcId="{59CC7323-F46E-491F-831E-55595E489F0C}" destId="{3A48FA09-8A07-423D-AF91-08AE40184522}" srcOrd="1" destOrd="0" presId="urn:microsoft.com/office/officeart/2005/8/layout/cycle2"/>
    <dgm:cxn modelId="{F1E54AFA-8906-4E71-9235-F0C93C6AEBFC}" srcId="{90470E33-5602-4B97-8C20-B4D0E3C5EE10}" destId="{C2E945E6-5C3E-47F1-95EE-92DB9F5BFCB4}" srcOrd="4" destOrd="0" parTransId="{04A23076-ED94-48E3-BDE0-22B61C5F9FDB}" sibTransId="{521DB97F-EA0C-48AA-8AEE-D53CEF800AAD}"/>
    <dgm:cxn modelId="{5EABC0FB-7A3B-4176-9BB7-11173AA59D79}" type="presOf" srcId="{C2E945E6-5C3E-47F1-95EE-92DB9F5BFCB4}" destId="{A79608CA-C38E-4902-BD98-605CF654695C}" srcOrd="0" destOrd="0" presId="urn:microsoft.com/office/officeart/2005/8/layout/cycle2"/>
    <dgm:cxn modelId="{CAB2ACFD-27E1-4638-AA0D-7061882B84A5}" srcId="{90470E33-5602-4B97-8C20-B4D0E3C5EE10}" destId="{A176B433-73BC-4237-A0FB-0C2ABFDB93AE}" srcOrd="2" destOrd="0" parTransId="{0C8D1E93-D3CF-4FC1-8F6A-104C37F427CC}" sibTransId="{59CC7323-F46E-491F-831E-55595E489F0C}"/>
    <dgm:cxn modelId="{3FFD9007-D0D4-48F8-A91E-8172323138B7}" type="presParOf" srcId="{A410C8D2-F64A-401C-8188-C4303B9F37FA}" destId="{16E0BEA8-3C73-4D0B-B045-986650DD71E7}" srcOrd="0" destOrd="0" presId="urn:microsoft.com/office/officeart/2005/8/layout/cycle2"/>
    <dgm:cxn modelId="{C8DCC858-FD81-47EB-B7F1-0144F4ED04D8}" type="presParOf" srcId="{A410C8D2-F64A-401C-8188-C4303B9F37FA}" destId="{3ED89CB1-82FD-449E-A043-C54D5B66EA02}" srcOrd="1" destOrd="0" presId="urn:microsoft.com/office/officeart/2005/8/layout/cycle2"/>
    <dgm:cxn modelId="{94069302-D2F2-4D8C-9DFA-9A6DE968CDA8}" type="presParOf" srcId="{3ED89CB1-82FD-449E-A043-C54D5B66EA02}" destId="{5A2A5F8C-6743-4CCA-B95C-831856F147BD}" srcOrd="0" destOrd="0" presId="urn:microsoft.com/office/officeart/2005/8/layout/cycle2"/>
    <dgm:cxn modelId="{3FC0E2E0-8708-4F76-BFD7-3DF869976BF1}" type="presParOf" srcId="{A410C8D2-F64A-401C-8188-C4303B9F37FA}" destId="{46FE3BEF-67E4-4661-A2D9-857178218DD9}" srcOrd="2" destOrd="0" presId="urn:microsoft.com/office/officeart/2005/8/layout/cycle2"/>
    <dgm:cxn modelId="{21B79958-3371-42FC-B04D-D20499971530}" type="presParOf" srcId="{A410C8D2-F64A-401C-8188-C4303B9F37FA}" destId="{0900BF35-80EE-445E-97D0-A6527292F242}" srcOrd="3" destOrd="0" presId="urn:microsoft.com/office/officeart/2005/8/layout/cycle2"/>
    <dgm:cxn modelId="{57221EA1-FBEA-4D60-91AC-77FDF3A4109B}" type="presParOf" srcId="{0900BF35-80EE-445E-97D0-A6527292F242}" destId="{6959A57C-1C5B-453B-B746-0C6AB627798C}" srcOrd="0" destOrd="0" presId="urn:microsoft.com/office/officeart/2005/8/layout/cycle2"/>
    <dgm:cxn modelId="{46736214-61AA-49E8-ACE5-B95C81C45C30}" type="presParOf" srcId="{A410C8D2-F64A-401C-8188-C4303B9F37FA}" destId="{7DE82D86-7D29-4C2B-ABE0-1FAADCDF0B0F}" srcOrd="4" destOrd="0" presId="urn:microsoft.com/office/officeart/2005/8/layout/cycle2"/>
    <dgm:cxn modelId="{7B05DBF5-90A0-4843-A7C0-4C37020BE5C3}" type="presParOf" srcId="{A410C8D2-F64A-401C-8188-C4303B9F37FA}" destId="{816E1A0C-5A2E-498E-883F-B6E8E005D76A}" srcOrd="5" destOrd="0" presId="urn:microsoft.com/office/officeart/2005/8/layout/cycle2"/>
    <dgm:cxn modelId="{4596E986-81CD-49BE-BB10-3ABA38DEF059}" type="presParOf" srcId="{816E1A0C-5A2E-498E-883F-B6E8E005D76A}" destId="{3A48FA09-8A07-423D-AF91-08AE40184522}" srcOrd="0" destOrd="0" presId="urn:microsoft.com/office/officeart/2005/8/layout/cycle2"/>
    <dgm:cxn modelId="{081B8DE2-C128-48A4-A1ED-0C1768927647}" type="presParOf" srcId="{A410C8D2-F64A-401C-8188-C4303B9F37FA}" destId="{F3F96394-1624-46DA-A614-63E08FEC3A1C}" srcOrd="6" destOrd="0" presId="urn:microsoft.com/office/officeart/2005/8/layout/cycle2"/>
    <dgm:cxn modelId="{6466B979-75DE-4A6A-B46A-DCFED8D1AF67}" type="presParOf" srcId="{A410C8D2-F64A-401C-8188-C4303B9F37FA}" destId="{611869A1-2D97-447E-8391-C0AA8E511EA4}" srcOrd="7" destOrd="0" presId="urn:microsoft.com/office/officeart/2005/8/layout/cycle2"/>
    <dgm:cxn modelId="{75485946-EF41-4E6B-9D05-31F9F275F016}" type="presParOf" srcId="{611869A1-2D97-447E-8391-C0AA8E511EA4}" destId="{F4CBBD7C-F98C-457B-A3FC-EF3D84C4D551}" srcOrd="0" destOrd="0" presId="urn:microsoft.com/office/officeart/2005/8/layout/cycle2"/>
    <dgm:cxn modelId="{C6BA5565-4AEB-4617-AC7C-B39DF6672F76}" type="presParOf" srcId="{A410C8D2-F64A-401C-8188-C4303B9F37FA}" destId="{A79608CA-C38E-4902-BD98-605CF654695C}" srcOrd="8" destOrd="0" presId="urn:microsoft.com/office/officeart/2005/8/layout/cycle2"/>
    <dgm:cxn modelId="{95B09495-1352-4D27-8F16-6BA69F7B5EBD}" type="presParOf" srcId="{A410C8D2-F64A-401C-8188-C4303B9F37FA}" destId="{C61E225E-CB92-427A-9B51-3B3CE5E96D6A}" srcOrd="9" destOrd="0" presId="urn:microsoft.com/office/officeart/2005/8/layout/cycle2"/>
    <dgm:cxn modelId="{6AD4DADD-0447-4314-8D2C-3D356F768824}" type="presParOf" srcId="{C61E225E-CB92-427A-9B51-3B3CE5E96D6A}" destId="{68235ACD-467F-41F0-8B93-8049A20BD4D6}" srcOrd="0" destOrd="0" presId="urn:microsoft.com/office/officeart/2005/8/layout/cycle2"/>
    <dgm:cxn modelId="{3B2D5C1D-CF3F-4AE0-A1AB-1DCCCADAC44F}" type="presParOf" srcId="{A410C8D2-F64A-401C-8188-C4303B9F37FA}" destId="{A61DB2E7-9885-4DCE-A8A4-3BD5FA6AE3DB}" srcOrd="10" destOrd="0" presId="urn:microsoft.com/office/officeart/2005/8/layout/cycle2"/>
    <dgm:cxn modelId="{C19B9B89-13AD-42A2-BBF4-FFE01478056F}" type="presParOf" srcId="{A410C8D2-F64A-401C-8188-C4303B9F37FA}" destId="{C883CDD7-B4FE-403E-8631-3580AA3DCE75}" srcOrd="11" destOrd="0" presId="urn:microsoft.com/office/officeart/2005/8/layout/cycle2"/>
    <dgm:cxn modelId="{D8146E4E-2805-430E-AD0F-9AD38F424571}" type="presParOf" srcId="{C883CDD7-B4FE-403E-8631-3580AA3DCE75}" destId="{00CA6539-B55B-479B-AD66-4DA05576F33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0470E33-5602-4B97-8C20-B4D0E3C5EE1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997D87-A6F3-40EB-B416-5E541F2FFB72}">
      <dgm:prSet phldrT="[Text]"/>
      <dgm:spPr/>
      <dgm:t>
        <a:bodyPr/>
        <a:lstStyle/>
        <a:p>
          <a:r>
            <a:rPr lang="en-US"/>
            <a:t>Reflect on the problem</a:t>
          </a:r>
        </a:p>
      </dgm:t>
    </dgm:pt>
    <dgm:pt modelId="{4E264349-AF85-4D29-889A-2DF0F601B16C}" type="parTrans" cxnId="{60061633-9D3B-4FEF-840A-518C9D52CCF2}">
      <dgm:prSet/>
      <dgm:spPr/>
      <dgm:t>
        <a:bodyPr/>
        <a:lstStyle/>
        <a:p>
          <a:endParaRPr lang="en-US"/>
        </a:p>
      </dgm:t>
    </dgm:pt>
    <dgm:pt modelId="{F489367C-B86B-4B80-9AB7-E99F99FDFD45}" type="sibTrans" cxnId="{60061633-9D3B-4FEF-840A-518C9D52CCF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52C1396D-F68B-454D-A7A5-3DFEEE1786C4}">
      <dgm:prSet phldrT="[Text]"/>
      <dgm:spPr>
        <a:solidFill>
          <a:srgbClr val="C00000"/>
        </a:solidFill>
      </dgm:spPr>
      <dgm:t>
        <a:bodyPr/>
        <a:lstStyle/>
        <a:p>
          <a:r>
            <a:rPr lang="en-US"/>
            <a:t>Explore solutions</a:t>
          </a:r>
        </a:p>
      </dgm:t>
    </dgm:pt>
    <dgm:pt modelId="{841A2D00-1445-4F45-819B-891EC7FDA351}" type="parTrans" cxnId="{ADED5FCB-52C7-466B-BF5C-CD1B2FC44328}">
      <dgm:prSet/>
      <dgm:spPr/>
      <dgm:t>
        <a:bodyPr/>
        <a:lstStyle/>
        <a:p>
          <a:endParaRPr lang="en-US"/>
        </a:p>
      </dgm:t>
    </dgm:pt>
    <dgm:pt modelId="{D0912134-99AA-4916-BD5C-15332C1464DD}" type="sibTrans" cxnId="{ADED5FCB-52C7-466B-BF5C-CD1B2FC4432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176B433-73BC-4237-A0FB-0C2ABFDB93AE}">
      <dgm:prSet phldrT="[Text]"/>
      <dgm:spPr/>
      <dgm:t>
        <a:bodyPr/>
        <a:lstStyle/>
        <a:p>
          <a:r>
            <a:rPr lang="en-US"/>
            <a:t>Evaluate difficulty and resistance</a:t>
          </a:r>
        </a:p>
      </dgm:t>
    </dgm:pt>
    <dgm:pt modelId="{0C8D1E93-D3CF-4FC1-8F6A-104C37F427CC}" type="parTrans" cxnId="{CAB2ACFD-27E1-4638-AA0D-7061882B84A5}">
      <dgm:prSet/>
      <dgm:spPr/>
      <dgm:t>
        <a:bodyPr/>
        <a:lstStyle/>
        <a:p>
          <a:endParaRPr lang="en-US"/>
        </a:p>
      </dgm:t>
    </dgm:pt>
    <dgm:pt modelId="{59CC7323-F46E-491F-831E-55595E489F0C}" type="sibTrans" cxnId="{CAB2ACFD-27E1-4638-AA0D-7061882B84A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CF15722-6880-4D08-9DC1-1D8F0E8F87E8}">
      <dgm:prSet phldrT="[Text]"/>
      <dgm:spPr>
        <a:solidFill>
          <a:srgbClr val="73478F"/>
        </a:solidFill>
      </dgm:spPr>
      <dgm:t>
        <a:bodyPr/>
        <a:lstStyle/>
        <a:p>
          <a:r>
            <a:rPr lang="en-US"/>
            <a:t>Design experiment</a:t>
          </a:r>
        </a:p>
      </dgm:t>
    </dgm:pt>
    <dgm:pt modelId="{D47B1369-BAF8-4EE1-BDE6-F79E85C8204D}" type="parTrans" cxnId="{1EC1F26C-DE82-4861-B18D-3C747268865E}">
      <dgm:prSet/>
      <dgm:spPr/>
      <dgm:t>
        <a:bodyPr/>
        <a:lstStyle/>
        <a:p>
          <a:endParaRPr lang="en-US"/>
        </a:p>
      </dgm:t>
    </dgm:pt>
    <dgm:pt modelId="{234DBBC9-7404-4C6F-8502-3C9731ABFD73}" type="sibTrans" cxnId="{1EC1F26C-DE82-4861-B18D-3C747268865E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20011C2C-CB51-4FA4-B52B-BB8F6FB30D30}">
      <dgm:prSet/>
      <dgm:spPr>
        <a:solidFill>
          <a:srgbClr val="73478F"/>
        </a:solidFill>
      </dgm:spPr>
      <dgm:t>
        <a:bodyPr/>
        <a:lstStyle/>
        <a:p>
          <a:r>
            <a:rPr lang="en-US"/>
            <a:t>Evaluate Fitness</a:t>
          </a:r>
        </a:p>
      </dgm:t>
    </dgm:pt>
    <dgm:pt modelId="{76B83163-1E6E-42C0-B407-8A1DBDD256DD}" type="parTrans" cxnId="{125BBC0A-8407-46C5-B5F2-7C023CAA942F}">
      <dgm:prSet/>
      <dgm:spPr/>
      <dgm:t>
        <a:bodyPr/>
        <a:lstStyle/>
        <a:p>
          <a:endParaRPr lang="en-US"/>
        </a:p>
      </dgm:t>
    </dgm:pt>
    <dgm:pt modelId="{4BCD87DA-728B-46D8-AD84-ABA2401EDA26}" type="sibTrans" cxnId="{125BBC0A-8407-46C5-B5F2-7C023CAA942F}">
      <dgm:prSet/>
      <dgm:spPr>
        <a:noFill/>
      </dgm:spPr>
      <dgm:t>
        <a:bodyPr/>
        <a:lstStyle/>
        <a:p>
          <a:endParaRPr lang="en-US"/>
        </a:p>
      </dgm:t>
    </dgm:pt>
    <dgm:pt modelId="{C2E945E6-5C3E-47F1-95EE-92DB9F5BFCB4}">
      <dgm:prSet/>
      <dgm:spPr>
        <a:solidFill>
          <a:schemeClr val="accent1"/>
        </a:solidFill>
      </dgm:spPr>
      <dgm:t>
        <a:bodyPr/>
        <a:lstStyle/>
        <a:p>
          <a:r>
            <a:rPr lang="en-US"/>
            <a:t>Run Experiment</a:t>
          </a:r>
        </a:p>
      </dgm:t>
    </dgm:pt>
    <dgm:pt modelId="{04A23076-ED94-48E3-BDE0-22B61C5F9FDB}" type="parTrans" cxnId="{F1E54AFA-8906-4E71-9235-F0C93C6AEBFC}">
      <dgm:prSet/>
      <dgm:spPr/>
      <dgm:t>
        <a:bodyPr/>
        <a:lstStyle/>
        <a:p>
          <a:endParaRPr lang="en-US"/>
        </a:p>
      </dgm:t>
    </dgm:pt>
    <dgm:pt modelId="{521DB97F-EA0C-48AA-8AEE-D53CEF800AAD}" type="sibTrans" cxnId="{F1E54AFA-8906-4E71-9235-F0C93C6AEBF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410C8D2-F64A-401C-8188-C4303B9F37FA}" type="pres">
      <dgm:prSet presAssocID="{90470E33-5602-4B97-8C20-B4D0E3C5EE10}" presName="cycle" presStyleCnt="0">
        <dgm:presLayoutVars>
          <dgm:dir/>
          <dgm:resizeHandles val="exact"/>
        </dgm:presLayoutVars>
      </dgm:prSet>
      <dgm:spPr/>
    </dgm:pt>
    <dgm:pt modelId="{16E0BEA8-3C73-4D0B-B045-986650DD71E7}" type="pres">
      <dgm:prSet presAssocID="{CC997D87-A6F3-40EB-B416-5E541F2FFB72}" presName="node" presStyleLbl="node1" presStyleIdx="0" presStyleCnt="6">
        <dgm:presLayoutVars>
          <dgm:bulletEnabled val="1"/>
        </dgm:presLayoutVars>
      </dgm:prSet>
      <dgm:spPr/>
    </dgm:pt>
    <dgm:pt modelId="{3ED89CB1-82FD-449E-A043-C54D5B66EA02}" type="pres">
      <dgm:prSet presAssocID="{F489367C-B86B-4B80-9AB7-E99F99FDFD45}" presName="sibTrans" presStyleLbl="sibTrans2D1" presStyleIdx="0" presStyleCnt="6"/>
      <dgm:spPr/>
    </dgm:pt>
    <dgm:pt modelId="{5A2A5F8C-6743-4CCA-B95C-831856F147BD}" type="pres">
      <dgm:prSet presAssocID="{F489367C-B86B-4B80-9AB7-E99F99FDFD45}" presName="connectorText" presStyleLbl="sibTrans2D1" presStyleIdx="0" presStyleCnt="6"/>
      <dgm:spPr/>
    </dgm:pt>
    <dgm:pt modelId="{46FE3BEF-67E4-4661-A2D9-857178218DD9}" type="pres">
      <dgm:prSet presAssocID="{52C1396D-F68B-454D-A7A5-3DFEEE1786C4}" presName="node" presStyleLbl="node1" presStyleIdx="1" presStyleCnt="6">
        <dgm:presLayoutVars>
          <dgm:bulletEnabled val="1"/>
        </dgm:presLayoutVars>
      </dgm:prSet>
      <dgm:spPr/>
    </dgm:pt>
    <dgm:pt modelId="{0900BF35-80EE-445E-97D0-A6527292F242}" type="pres">
      <dgm:prSet presAssocID="{D0912134-99AA-4916-BD5C-15332C1464DD}" presName="sibTrans" presStyleLbl="sibTrans2D1" presStyleIdx="1" presStyleCnt="6"/>
      <dgm:spPr/>
    </dgm:pt>
    <dgm:pt modelId="{6959A57C-1C5B-453B-B746-0C6AB627798C}" type="pres">
      <dgm:prSet presAssocID="{D0912134-99AA-4916-BD5C-15332C1464DD}" presName="connectorText" presStyleLbl="sibTrans2D1" presStyleIdx="1" presStyleCnt="6"/>
      <dgm:spPr/>
    </dgm:pt>
    <dgm:pt modelId="{7DE82D86-7D29-4C2B-ABE0-1FAADCDF0B0F}" type="pres">
      <dgm:prSet presAssocID="{A176B433-73BC-4237-A0FB-0C2ABFDB93AE}" presName="node" presStyleLbl="node1" presStyleIdx="2" presStyleCnt="6">
        <dgm:presLayoutVars>
          <dgm:bulletEnabled val="1"/>
        </dgm:presLayoutVars>
      </dgm:prSet>
      <dgm:spPr/>
    </dgm:pt>
    <dgm:pt modelId="{816E1A0C-5A2E-498E-883F-B6E8E005D76A}" type="pres">
      <dgm:prSet presAssocID="{59CC7323-F46E-491F-831E-55595E489F0C}" presName="sibTrans" presStyleLbl="sibTrans2D1" presStyleIdx="2" presStyleCnt="6"/>
      <dgm:spPr/>
    </dgm:pt>
    <dgm:pt modelId="{3A48FA09-8A07-423D-AF91-08AE40184522}" type="pres">
      <dgm:prSet presAssocID="{59CC7323-F46E-491F-831E-55595E489F0C}" presName="connectorText" presStyleLbl="sibTrans2D1" presStyleIdx="2" presStyleCnt="6"/>
      <dgm:spPr/>
    </dgm:pt>
    <dgm:pt modelId="{F3F96394-1624-46DA-A614-63E08FEC3A1C}" type="pres">
      <dgm:prSet presAssocID="{ACF15722-6880-4D08-9DC1-1D8F0E8F87E8}" presName="node" presStyleLbl="node1" presStyleIdx="3" presStyleCnt="6">
        <dgm:presLayoutVars>
          <dgm:bulletEnabled val="1"/>
        </dgm:presLayoutVars>
      </dgm:prSet>
      <dgm:spPr/>
    </dgm:pt>
    <dgm:pt modelId="{611869A1-2D97-447E-8391-C0AA8E511EA4}" type="pres">
      <dgm:prSet presAssocID="{234DBBC9-7404-4C6F-8502-3C9731ABFD73}" presName="sibTrans" presStyleLbl="sibTrans2D1" presStyleIdx="3" presStyleCnt="6"/>
      <dgm:spPr/>
    </dgm:pt>
    <dgm:pt modelId="{F4CBBD7C-F98C-457B-A3FC-EF3D84C4D551}" type="pres">
      <dgm:prSet presAssocID="{234DBBC9-7404-4C6F-8502-3C9731ABFD73}" presName="connectorText" presStyleLbl="sibTrans2D1" presStyleIdx="3" presStyleCnt="6"/>
      <dgm:spPr/>
    </dgm:pt>
    <dgm:pt modelId="{A79608CA-C38E-4902-BD98-605CF654695C}" type="pres">
      <dgm:prSet presAssocID="{C2E945E6-5C3E-47F1-95EE-92DB9F5BFCB4}" presName="node" presStyleLbl="node1" presStyleIdx="4" presStyleCnt="6">
        <dgm:presLayoutVars>
          <dgm:bulletEnabled val="1"/>
        </dgm:presLayoutVars>
      </dgm:prSet>
      <dgm:spPr/>
    </dgm:pt>
    <dgm:pt modelId="{C61E225E-CB92-427A-9B51-3B3CE5E96D6A}" type="pres">
      <dgm:prSet presAssocID="{521DB97F-EA0C-48AA-8AEE-D53CEF800AAD}" presName="sibTrans" presStyleLbl="sibTrans2D1" presStyleIdx="4" presStyleCnt="6"/>
      <dgm:spPr/>
    </dgm:pt>
    <dgm:pt modelId="{68235ACD-467F-41F0-8B93-8049A20BD4D6}" type="pres">
      <dgm:prSet presAssocID="{521DB97F-EA0C-48AA-8AEE-D53CEF800AAD}" presName="connectorText" presStyleLbl="sibTrans2D1" presStyleIdx="4" presStyleCnt="6"/>
      <dgm:spPr/>
    </dgm:pt>
    <dgm:pt modelId="{A61DB2E7-9885-4DCE-A8A4-3BD5FA6AE3DB}" type="pres">
      <dgm:prSet presAssocID="{20011C2C-CB51-4FA4-B52B-BB8F6FB30D30}" presName="node" presStyleLbl="node1" presStyleIdx="5" presStyleCnt="6">
        <dgm:presLayoutVars>
          <dgm:bulletEnabled val="1"/>
        </dgm:presLayoutVars>
      </dgm:prSet>
      <dgm:spPr/>
    </dgm:pt>
    <dgm:pt modelId="{C883CDD7-B4FE-403E-8631-3580AA3DCE75}" type="pres">
      <dgm:prSet presAssocID="{4BCD87DA-728B-46D8-AD84-ABA2401EDA26}" presName="sibTrans" presStyleLbl="sibTrans2D1" presStyleIdx="5" presStyleCnt="6"/>
      <dgm:spPr/>
    </dgm:pt>
    <dgm:pt modelId="{00CA6539-B55B-479B-AD66-4DA05576F334}" type="pres">
      <dgm:prSet presAssocID="{4BCD87DA-728B-46D8-AD84-ABA2401EDA26}" presName="connectorText" presStyleLbl="sibTrans2D1" presStyleIdx="5" presStyleCnt="6"/>
      <dgm:spPr/>
    </dgm:pt>
  </dgm:ptLst>
  <dgm:cxnLst>
    <dgm:cxn modelId="{F12E0905-7B80-430D-BA4F-A27EA9298FF4}" type="presOf" srcId="{D0912134-99AA-4916-BD5C-15332C1464DD}" destId="{0900BF35-80EE-445E-97D0-A6527292F242}" srcOrd="0" destOrd="0" presId="urn:microsoft.com/office/officeart/2005/8/layout/cycle2"/>
    <dgm:cxn modelId="{125BBC0A-8407-46C5-B5F2-7C023CAA942F}" srcId="{90470E33-5602-4B97-8C20-B4D0E3C5EE10}" destId="{20011C2C-CB51-4FA4-B52B-BB8F6FB30D30}" srcOrd="5" destOrd="0" parTransId="{76B83163-1E6E-42C0-B407-8A1DBDD256DD}" sibTransId="{4BCD87DA-728B-46D8-AD84-ABA2401EDA26}"/>
    <dgm:cxn modelId="{D4150B0F-E71A-4A03-81F1-87465BB36476}" type="presOf" srcId="{234DBBC9-7404-4C6F-8502-3C9731ABFD73}" destId="{611869A1-2D97-447E-8391-C0AA8E511EA4}" srcOrd="0" destOrd="0" presId="urn:microsoft.com/office/officeart/2005/8/layout/cycle2"/>
    <dgm:cxn modelId="{E9C68511-C726-45F4-8C97-2ABB1E92122E}" type="presOf" srcId="{521DB97F-EA0C-48AA-8AEE-D53CEF800AAD}" destId="{68235ACD-467F-41F0-8B93-8049A20BD4D6}" srcOrd="1" destOrd="0" presId="urn:microsoft.com/office/officeart/2005/8/layout/cycle2"/>
    <dgm:cxn modelId="{94BA911B-6B6F-469E-A169-C9AEB18E8008}" type="presOf" srcId="{F489367C-B86B-4B80-9AB7-E99F99FDFD45}" destId="{5A2A5F8C-6743-4CCA-B95C-831856F147BD}" srcOrd="1" destOrd="0" presId="urn:microsoft.com/office/officeart/2005/8/layout/cycle2"/>
    <dgm:cxn modelId="{5070AE20-29A7-4CAD-B4EE-67D6FC40AC95}" type="presOf" srcId="{521DB97F-EA0C-48AA-8AEE-D53CEF800AAD}" destId="{C61E225E-CB92-427A-9B51-3B3CE5E96D6A}" srcOrd="0" destOrd="0" presId="urn:microsoft.com/office/officeart/2005/8/layout/cycle2"/>
    <dgm:cxn modelId="{EFD0F723-B91A-4350-971F-FB77C668ADA5}" type="presOf" srcId="{F489367C-B86B-4B80-9AB7-E99F99FDFD45}" destId="{3ED89CB1-82FD-449E-A043-C54D5B66EA02}" srcOrd="0" destOrd="0" presId="urn:microsoft.com/office/officeart/2005/8/layout/cycle2"/>
    <dgm:cxn modelId="{60061633-9D3B-4FEF-840A-518C9D52CCF2}" srcId="{90470E33-5602-4B97-8C20-B4D0E3C5EE10}" destId="{CC997D87-A6F3-40EB-B416-5E541F2FFB72}" srcOrd="0" destOrd="0" parTransId="{4E264349-AF85-4D29-889A-2DF0F601B16C}" sibTransId="{F489367C-B86B-4B80-9AB7-E99F99FDFD45}"/>
    <dgm:cxn modelId="{F125EB5D-2697-463F-A3DB-09E845E582F6}" type="presOf" srcId="{52C1396D-F68B-454D-A7A5-3DFEEE1786C4}" destId="{46FE3BEF-67E4-4661-A2D9-857178218DD9}" srcOrd="0" destOrd="0" presId="urn:microsoft.com/office/officeart/2005/8/layout/cycle2"/>
    <dgm:cxn modelId="{71DDE341-0B68-427B-B4FA-9E360EE9E90C}" type="presOf" srcId="{D0912134-99AA-4916-BD5C-15332C1464DD}" destId="{6959A57C-1C5B-453B-B746-0C6AB627798C}" srcOrd="1" destOrd="0" presId="urn:microsoft.com/office/officeart/2005/8/layout/cycle2"/>
    <dgm:cxn modelId="{4CBC9345-DF8C-4E02-B7A2-62412D41C3AA}" type="presOf" srcId="{4BCD87DA-728B-46D8-AD84-ABA2401EDA26}" destId="{00CA6539-B55B-479B-AD66-4DA05576F334}" srcOrd="1" destOrd="0" presId="urn:microsoft.com/office/officeart/2005/8/layout/cycle2"/>
    <dgm:cxn modelId="{1EC1F26C-DE82-4861-B18D-3C747268865E}" srcId="{90470E33-5602-4B97-8C20-B4D0E3C5EE10}" destId="{ACF15722-6880-4D08-9DC1-1D8F0E8F87E8}" srcOrd="3" destOrd="0" parTransId="{D47B1369-BAF8-4EE1-BDE6-F79E85C8204D}" sibTransId="{234DBBC9-7404-4C6F-8502-3C9731ABFD73}"/>
    <dgm:cxn modelId="{FC9C2178-047D-4754-B1D1-AC54F336B007}" type="presOf" srcId="{90470E33-5602-4B97-8C20-B4D0E3C5EE10}" destId="{A410C8D2-F64A-401C-8188-C4303B9F37FA}" srcOrd="0" destOrd="0" presId="urn:microsoft.com/office/officeart/2005/8/layout/cycle2"/>
    <dgm:cxn modelId="{C3B7865A-753E-48AE-9F80-0BCD61698003}" type="presOf" srcId="{ACF15722-6880-4D08-9DC1-1D8F0E8F87E8}" destId="{F3F96394-1624-46DA-A614-63E08FEC3A1C}" srcOrd="0" destOrd="0" presId="urn:microsoft.com/office/officeart/2005/8/layout/cycle2"/>
    <dgm:cxn modelId="{5AED9C86-57B1-4B76-BA82-4549ED5857C2}" type="presOf" srcId="{A176B433-73BC-4237-A0FB-0C2ABFDB93AE}" destId="{7DE82D86-7D29-4C2B-ABE0-1FAADCDF0B0F}" srcOrd="0" destOrd="0" presId="urn:microsoft.com/office/officeart/2005/8/layout/cycle2"/>
    <dgm:cxn modelId="{E3A83E87-88C1-4E12-B239-77F3102E56E2}" type="presOf" srcId="{234DBBC9-7404-4C6F-8502-3C9731ABFD73}" destId="{F4CBBD7C-F98C-457B-A3FC-EF3D84C4D551}" srcOrd="1" destOrd="0" presId="urn:microsoft.com/office/officeart/2005/8/layout/cycle2"/>
    <dgm:cxn modelId="{D99B938C-1058-4D12-B1AB-A7380EB8BF87}" type="presOf" srcId="{CC997D87-A6F3-40EB-B416-5E541F2FFB72}" destId="{16E0BEA8-3C73-4D0B-B045-986650DD71E7}" srcOrd="0" destOrd="0" presId="urn:microsoft.com/office/officeart/2005/8/layout/cycle2"/>
    <dgm:cxn modelId="{D8CE598F-8467-4975-A8A2-19CE78EBDCBC}" type="presOf" srcId="{4BCD87DA-728B-46D8-AD84-ABA2401EDA26}" destId="{C883CDD7-B4FE-403E-8631-3580AA3DCE75}" srcOrd="0" destOrd="0" presId="urn:microsoft.com/office/officeart/2005/8/layout/cycle2"/>
    <dgm:cxn modelId="{CF37F297-9C69-407E-8B2D-A1493A0F86E0}" type="presOf" srcId="{59CC7323-F46E-491F-831E-55595E489F0C}" destId="{816E1A0C-5A2E-498E-883F-B6E8E005D76A}" srcOrd="0" destOrd="0" presId="urn:microsoft.com/office/officeart/2005/8/layout/cycle2"/>
    <dgm:cxn modelId="{691105C5-3708-424B-B312-B8DBE1AC492E}" type="presOf" srcId="{20011C2C-CB51-4FA4-B52B-BB8F6FB30D30}" destId="{A61DB2E7-9885-4DCE-A8A4-3BD5FA6AE3DB}" srcOrd="0" destOrd="0" presId="urn:microsoft.com/office/officeart/2005/8/layout/cycle2"/>
    <dgm:cxn modelId="{ADED5FCB-52C7-466B-BF5C-CD1B2FC44328}" srcId="{90470E33-5602-4B97-8C20-B4D0E3C5EE10}" destId="{52C1396D-F68B-454D-A7A5-3DFEEE1786C4}" srcOrd="1" destOrd="0" parTransId="{841A2D00-1445-4F45-819B-891EC7FDA351}" sibTransId="{D0912134-99AA-4916-BD5C-15332C1464DD}"/>
    <dgm:cxn modelId="{1BED24CE-DC70-47FB-83A8-1311A50E11FD}" type="presOf" srcId="{59CC7323-F46E-491F-831E-55595E489F0C}" destId="{3A48FA09-8A07-423D-AF91-08AE40184522}" srcOrd="1" destOrd="0" presId="urn:microsoft.com/office/officeart/2005/8/layout/cycle2"/>
    <dgm:cxn modelId="{F1E54AFA-8906-4E71-9235-F0C93C6AEBFC}" srcId="{90470E33-5602-4B97-8C20-B4D0E3C5EE10}" destId="{C2E945E6-5C3E-47F1-95EE-92DB9F5BFCB4}" srcOrd="4" destOrd="0" parTransId="{04A23076-ED94-48E3-BDE0-22B61C5F9FDB}" sibTransId="{521DB97F-EA0C-48AA-8AEE-D53CEF800AAD}"/>
    <dgm:cxn modelId="{5EABC0FB-7A3B-4176-9BB7-11173AA59D79}" type="presOf" srcId="{C2E945E6-5C3E-47F1-95EE-92DB9F5BFCB4}" destId="{A79608CA-C38E-4902-BD98-605CF654695C}" srcOrd="0" destOrd="0" presId="urn:microsoft.com/office/officeart/2005/8/layout/cycle2"/>
    <dgm:cxn modelId="{CAB2ACFD-27E1-4638-AA0D-7061882B84A5}" srcId="{90470E33-5602-4B97-8C20-B4D0E3C5EE10}" destId="{A176B433-73BC-4237-A0FB-0C2ABFDB93AE}" srcOrd="2" destOrd="0" parTransId="{0C8D1E93-D3CF-4FC1-8F6A-104C37F427CC}" sibTransId="{59CC7323-F46E-491F-831E-55595E489F0C}"/>
    <dgm:cxn modelId="{3FFD9007-D0D4-48F8-A91E-8172323138B7}" type="presParOf" srcId="{A410C8D2-F64A-401C-8188-C4303B9F37FA}" destId="{16E0BEA8-3C73-4D0B-B045-986650DD71E7}" srcOrd="0" destOrd="0" presId="urn:microsoft.com/office/officeart/2005/8/layout/cycle2"/>
    <dgm:cxn modelId="{C8DCC858-FD81-47EB-B7F1-0144F4ED04D8}" type="presParOf" srcId="{A410C8D2-F64A-401C-8188-C4303B9F37FA}" destId="{3ED89CB1-82FD-449E-A043-C54D5B66EA02}" srcOrd="1" destOrd="0" presId="urn:microsoft.com/office/officeart/2005/8/layout/cycle2"/>
    <dgm:cxn modelId="{94069302-D2F2-4D8C-9DFA-9A6DE968CDA8}" type="presParOf" srcId="{3ED89CB1-82FD-449E-A043-C54D5B66EA02}" destId="{5A2A5F8C-6743-4CCA-B95C-831856F147BD}" srcOrd="0" destOrd="0" presId="urn:microsoft.com/office/officeart/2005/8/layout/cycle2"/>
    <dgm:cxn modelId="{3FC0E2E0-8708-4F76-BFD7-3DF869976BF1}" type="presParOf" srcId="{A410C8D2-F64A-401C-8188-C4303B9F37FA}" destId="{46FE3BEF-67E4-4661-A2D9-857178218DD9}" srcOrd="2" destOrd="0" presId="urn:microsoft.com/office/officeart/2005/8/layout/cycle2"/>
    <dgm:cxn modelId="{21B79958-3371-42FC-B04D-D20499971530}" type="presParOf" srcId="{A410C8D2-F64A-401C-8188-C4303B9F37FA}" destId="{0900BF35-80EE-445E-97D0-A6527292F242}" srcOrd="3" destOrd="0" presId="urn:microsoft.com/office/officeart/2005/8/layout/cycle2"/>
    <dgm:cxn modelId="{57221EA1-FBEA-4D60-91AC-77FDF3A4109B}" type="presParOf" srcId="{0900BF35-80EE-445E-97D0-A6527292F242}" destId="{6959A57C-1C5B-453B-B746-0C6AB627798C}" srcOrd="0" destOrd="0" presId="urn:microsoft.com/office/officeart/2005/8/layout/cycle2"/>
    <dgm:cxn modelId="{46736214-61AA-49E8-ACE5-B95C81C45C30}" type="presParOf" srcId="{A410C8D2-F64A-401C-8188-C4303B9F37FA}" destId="{7DE82D86-7D29-4C2B-ABE0-1FAADCDF0B0F}" srcOrd="4" destOrd="0" presId="urn:microsoft.com/office/officeart/2005/8/layout/cycle2"/>
    <dgm:cxn modelId="{7B05DBF5-90A0-4843-A7C0-4C37020BE5C3}" type="presParOf" srcId="{A410C8D2-F64A-401C-8188-C4303B9F37FA}" destId="{816E1A0C-5A2E-498E-883F-B6E8E005D76A}" srcOrd="5" destOrd="0" presId="urn:microsoft.com/office/officeart/2005/8/layout/cycle2"/>
    <dgm:cxn modelId="{4596E986-81CD-49BE-BB10-3ABA38DEF059}" type="presParOf" srcId="{816E1A0C-5A2E-498E-883F-B6E8E005D76A}" destId="{3A48FA09-8A07-423D-AF91-08AE40184522}" srcOrd="0" destOrd="0" presId="urn:microsoft.com/office/officeart/2005/8/layout/cycle2"/>
    <dgm:cxn modelId="{081B8DE2-C128-48A4-A1ED-0C1768927647}" type="presParOf" srcId="{A410C8D2-F64A-401C-8188-C4303B9F37FA}" destId="{F3F96394-1624-46DA-A614-63E08FEC3A1C}" srcOrd="6" destOrd="0" presId="urn:microsoft.com/office/officeart/2005/8/layout/cycle2"/>
    <dgm:cxn modelId="{6466B979-75DE-4A6A-B46A-DCFED8D1AF67}" type="presParOf" srcId="{A410C8D2-F64A-401C-8188-C4303B9F37FA}" destId="{611869A1-2D97-447E-8391-C0AA8E511EA4}" srcOrd="7" destOrd="0" presId="urn:microsoft.com/office/officeart/2005/8/layout/cycle2"/>
    <dgm:cxn modelId="{75485946-EF41-4E6B-9D05-31F9F275F016}" type="presParOf" srcId="{611869A1-2D97-447E-8391-C0AA8E511EA4}" destId="{F4CBBD7C-F98C-457B-A3FC-EF3D84C4D551}" srcOrd="0" destOrd="0" presId="urn:microsoft.com/office/officeart/2005/8/layout/cycle2"/>
    <dgm:cxn modelId="{C6BA5565-4AEB-4617-AC7C-B39DF6672F76}" type="presParOf" srcId="{A410C8D2-F64A-401C-8188-C4303B9F37FA}" destId="{A79608CA-C38E-4902-BD98-605CF654695C}" srcOrd="8" destOrd="0" presId="urn:microsoft.com/office/officeart/2005/8/layout/cycle2"/>
    <dgm:cxn modelId="{95B09495-1352-4D27-8F16-6BA69F7B5EBD}" type="presParOf" srcId="{A410C8D2-F64A-401C-8188-C4303B9F37FA}" destId="{C61E225E-CB92-427A-9B51-3B3CE5E96D6A}" srcOrd="9" destOrd="0" presId="urn:microsoft.com/office/officeart/2005/8/layout/cycle2"/>
    <dgm:cxn modelId="{6AD4DADD-0447-4314-8D2C-3D356F768824}" type="presParOf" srcId="{C61E225E-CB92-427A-9B51-3B3CE5E96D6A}" destId="{68235ACD-467F-41F0-8B93-8049A20BD4D6}" srcOrd="0" destOrd="0" presId="urn:microsoft.com/office/officeart/2005/8/layout/cycle2"/>
    <dgm:cxn modelId="{3B2D5C1D-CF3F-4AE0-A1AB-1DCCCADAC44F}" type="presParOf" srcId="{A410C8D2-F64A-401C-8188-C4303B9F37FA}" destId="{A61DB2E7-9885-4DCE-A8A4-3BD5FA6AE3DB}" srcOrd="10" destOrd="0" presId="urn:microsoft.com/office/officeart/2005/8/layout/cycle2"/>
    <dgm:cxn modelId="{C19B9B89-13AD-42A2-BBF4-FFE01478056F}" type="presParOf" srcId="{A410C8D2-F64A-401C-8188-C4303B9F37FA}" destId="{C883CDD7-B4FE-403E-8631-3580AA3DCE75}" srcOrd="11" destOrd="0" presId="urn:microsoft.com/office/officeart/2005/8/layout/cycle2"/>
    <dgm:cxn modelId="{D8146E4E-2805-430E-AD0F-9AD38F424571}" type="presParOf" srcId="{C883CDD7-B4FE-403E-8631-3580AA3DCE75}" destId="{00CA6539-B55B-479B-AD66-4DA05576F33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0470E33-5602-4B97-8C20-B4D0E3C5EE1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997D87-A6F3-40EB-B416-5E541F2FFB72}">
      <dgm:prSet phldrT="[Text]"/>
      <dgm:spPr/>
      <dgm:t>
        <a:bodyPr/>
        <a:lstStyle/>
        <a:p>
          <a:r>
            <a:rPr lang="en-US"/>
            <a:t>Reflect on the problem</a:t>
          </a:r>
        </a:p>
      </dgm:t>
    </dgm:pt>
    <dgm:pt modelId="{4E264349-AF85-4D29-889A-2DF0F601B16C}" type="parTrans" cxnId="{60061633-9D3B-4FEF-840A-518C9D52CCF2}">
      <dgm:prSet/>
      <dgm:spPr/>
      <dgm:t>
        <a:bodyPr/>
        <a:lstStyle/>
        <a:p>
          <a:endParaRPr lang="en-US"/>
        </a:p>
      </dgm:t>
    </dgm:pt>
    <dgm:pt modelId="{F489367C-B86B-4B80-9AB7-E99F99FDFD45}" type="sibTrans" cxnId="{60061633-9D3B-4FEF-840A-518C9D52CCF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52C1396D-F68B-454D-A7A5-3DFEEE1786C4}">
      <dgm:prSet phldrT="[Text]"/>
      <dgm:spPr/>
      <dgm:t>
        <a:bodyPr/>
        <a:lstStyle/>
        <a:p>
          <a:r>
            <a:rPr lang="en-US"/>
            <a:t>Explore solutions</a:t>
          </a:r>
        </a:p>
      </dgm:t>
    </dgm:pt>
    <dgm:pt modelId="{841A2D00-1445-4F45-819B-891EC7FDA351}" type="parTrans" cxnId="{ADED5FCB-52C7-466B-BF5C-CD1B2FC44328}">
      <dgm:prSet/>
      <dgm:spPr/>
      <dgm:t>
        <a:bodyPr/>
        <a:lstStyle/>
        <a:p>
          <a:endParaRPr lang="en-US"/>
        </a:p>
      </dgm:t>
    </dgm:pt>
    <dgm:pt modelId="{D0912134-99AA-4916-BD5C-15332C1464DD}" type="sibTrans" cxnId="{ADED5FCB-52C7-466B-BF5C-CD1B2FC4432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176B433-73BC-4237-A0FB-0C2ABFDB93AE}">
      <dgm:prSet phldrT="[Text]"/>
      <dgm:spPr>
        <a:solidFill>
          <a:srgbClr val="C00000"/>
        </a:solidFill>
      </dgm:spPr>
      <dgm:t>
        <a:bodyPr/>
        <a:lstStyle/>
        <a:p>
          <a:r>
            <a:rPr lang="en-US"/>
            <a:t>Evaluate difficulty and resistance</a:t>
          </a:r>
        </a:p>
      </dgm:t>
    </dgm:pt>
    <dgm:pt modelId="{0C8D1E93-D3CF-4FC1-8F6A-104C37F427CC}" type="parTrans" cxnId="{CAB2ACFD-27E1-4638-AA0D-7061882B84A5}">
      <dgm:prSet/>
      <dgm:spPr/>
      <dgm:t>
        <a:bodyPr/>
        <a:lstStyle/>
        <a:p>
          <a:endParaRPr lang="en-US"/>
        </a:p>
      </dgm:t>
    </dgm:pt>
    <dgm:pt modelId="{59CC7323-F46E-491F-831E-55595E489F0C}" type="sibTrans" cxnId="{CAB2ACFD-27E1-4638-AA0D-7061882B84A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CF15722-6880-4D08-9DC1-1D8F0E8F87E8}">
      <dgm:prSet phldrT="[Text]"/>
      <dgm:spPr>
        <a:solidFill>
          <a:srgbClr val="73478F"/>
        </a:solidFill>
      </dgm:spPr>
      <dgm:t>
        <a:bodyPr/>
        <a:lstStyle/>
        <a:p>
          <a:r>
            <a:rPr lang="en-US"/>
            <a:t>Design experiment</a:t>
          </a:r>
        </a:p>
      </dgm:t>
    </dgm:pt>
    <dgm:pt modelId="{D47B1369-BAF8-4EE1-BDE6-F79E85C8204D}" type="parTrans" cxnId="{1EC1F26C-DE82-4861-B18D-3C747268865E}">
      <dgm:prSet/>
      <dgm:spPr/>
      <dgm:t>
        <a:bodyPr/>
        <a:lstStyle/>
        <a:p>
          <a:endParaRPr lang="en-US"/>
        </a:p>
      </dgm:t>
    </dgm:pt>
    <dgm:pt modelId="{234DBBC9-7404-4C6F-8502-3C9731ABFD73}" type="sibTrans" cxnId="{1EC1F26C-DE82-4861-B18D-3C747268865E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20011C2C-CB51-4FA4-B52B-BB8F6FB30D30}">
      <dgm:prSet/>
      <dgm:spPr>
        <a:solidFill>
          <a:srgbClr val="73478F"/>
        </a:solidFill>
      </dgm:spPr>
      <dgm:t>
        <a:bodyPr/>
        <a:lstStyle/>
        <a:p>
          <a:r>
            <a:rPr lang="en-US"/>
            <a:t>Evaluate Fitness</a:t>
          </a:r>
        </a:p>
      </dgm:t>
    </dgm:pt>
    <dgm:pt modelId="{76B83163-1E6E-42C0-B407-8A1DBDD256DD}" type="parTrans" cxnId="{125BBC0A-8407-46C5-B5F2-7C023CAA942F}">
      <dgm:prSet/>
      <dgm:spPr/>
      <dgm:t>
        <a:bodyPr/>
        <a:lstStyle/>
        <a:p>
          <a:endParaRPr lang="en-US"/>
        </a:p>
      </dgm:t>
    </dgm:pt>
    <dgm:pt modelId="{4BCD87DA-728B-46D8-AD84-ABA2401EDA26}" type="sibTrans" cxnId="{125BBC0A-8407-46C5-B5F2-7C023CAA942F}">
      <dgm:prSet/>
      <dgm:spPr>
        <a:noFill/>
      </dgm:spPr>
      <dgm:t>
        <a:bodyPr/>
        <a:lstStyle/>
        <a:p>
          <a:endParaRPr lang="en-US"/>
        </a:p>
      </dgm:t>
    </dgm:pt>
    <dgm:pt modelId="{C2E945E6-5C3E-47F1-95EE-92DB9F5BFCB4}">
      <dgm:prSet/>
      <dgm:spPr>
        <a:solidFill>
          <a:schemeClr val="accent1"/>
        </a:solidFill>
      </dgm:spPr>
      <dgm:t>
        <a:bodyPr/>
        <a:lstStyle/>
        <a:p>
          <a:r>
            <a:rPr lang="en-US"/>
            <a:t>Run Experiment</a:t>
          </a:r>
        </a:p>
      </dgm:t>
    </dgm:pt>
    <dgm:pt modelId="{04A23076-ED94-48E3-BDE0-22B61C5F9FDB}" type="parTrans" cxnId="{F1E54AFA-8906-4E71-9235-F0C93C6AEBFC}">
      <dgm:prSet/>
      <dgm:spPr/>
      <dgm:t>
        <a:bodyPr/>
        <a:lstStyle/>
        <a:p>
          <a:endParaRPr lang="en-US"/>
        </a:p>
      </dgm:t>
    </dgm:pt>
    <dgm:pt modelId="{521DB97F-EA0C-48AA-8AEE-D53CEF800AAD}" type="sibTrans" cxnId="{F1E54AFA-8906-4E71-9235-F0C93C6AEBF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410C8D2-F64A-401C-8188-C4303B9F37FA}" type="pres">
      <dgm:prSet presAssocID="{90470E33-5602-4B97-8C20-B4D0E3C5EE10}" presName="cycle" presStyleCnt="0">
        <dgm:presLayoutVars>
          <dgm:dir/>
          <dgm:resizeHandles val="exact"/>
        </dgm:presLayoutVars>
      </dgm:prSet>
      <dgm:spPr/>
    </dgm:pt>
    <dgm:pt modelId="{16E0BEA8-3C73-4D0B-B045-986650DD71E7}" type="pres">
      <dgm:prSet presAssocID="{CC997D87-A6F3-40EB-B416-5E541F2FFB72}" presName="node" presStyleLbl="node1" presStyleIdx="0" presStyleCnt="6">
        <dgm:presLayoutVars>
          <dgm:bulletEnabled val="1"/>
        </dgm:presLayoutVars>
      </dgm:prSet>
      <dgm:spPr/>
    </dgm:pt>
    <dgm:pt modelId="{3ED89CB1-82FD-449E-A043-C54D5B66EA02}" type="pres">
      <dgm:prSet presAssocID="{F489367C-B86B-4B80-9AB7-E99F99FDFD45}" presName="sibTrans" presStyleLbl="sibTrans2D1" presStyleIdx="0" presStyleCnt="6"/>
      <dgm:spPr/>
    </dgm:pt>
    <dgm:pt modelId="{5A2A5F8C-6743-4CCA-B95C-831856F147BD}" type="pres">
      <dgm:prSet presAssocID="{F489367C-B86B-4B80-9AB7-E99F99FDFD45}" presName="connectorText" presStyleLbl="sibTrans2D1" presStyleIdx="0" presStyleCnt="6"/>
      <dgm:spPr/>
    </dgm:pt>
    <dgm:pt modelId="{46FE3BEF-67E4-4661-A2D9-857178218DD9}" type="pres">
      <dgm:prSet presAssocID="{52C1396D-F68B-454D-A7A5-3DFEEE1786C4}" presName="node" presStyleLbl="node1" presStyleIdx="1" presStyleCnt="6">
        <dgm:presLayoutVars>
          <dgm:bulletEnabled val="1"/>
        </dgm:presLayoutVars>
      </dgm:prSet>
      <dgm:spPr/>
    </dgm:pt>
    <dgm:pt modelId="{0900BF35-80EE-445E-97D0-A6527292F242}" type="pres">
      <dgm:prSet presAssocID="{D0912134-99AA-4916-BD5C-15332C1464DD}" presName="sibTrans" presStyleLbl="sibTrans2D1" presStyleIdx="1" presStyleCnt="6"/>
      <dgm:spPr/>
    </dgm:pt>
    <dgm:pt modelId="{6959A57C-1C5B-453B-B746-0C6AB627798C}" type="pres">
      <dgm:prSet presAssocID="{D0912134-99AA-4916-BD5C-15332C1464DD}" presName="connectorText" presStyleLbl="sibTrans2D1" presStyleIdx="1" presStyleCnt="6"/>
      <dgm:spPr/>
    </dgm:pt>
    <dgm:pt modelId="{7DE82D86-7D29-4C2B-ABE0-1FAADCDF0B0F}" type="pres">
      <dgm:prSet presAssocID="{A176B433-73BC-4237-A0FB-0C2ABFDB93AE}" presName="node" presStyleLbl="node1" presStyleIdx="2" presStyleCnt="6">
        <dgm:presLayoutVars>
          <dgm:bulletEnabled val="1"/>
        </dgm:presLayoutVars>
      </dgm:prSet>
      <dgm:spPr/>
    </dgm:pt>
    <dgm:pt modelId="{816E1A0C-5A2E-498E-883F-B6E8E005D76A}" type="pres">
      <dgm:prSet presAssocID="{59CC7323-F46E-491F-831E-55595E489F0C}" presName="sibTrans" presStyleLbl="sibTrans2D1" presStyleIdx="2" presStyleCnt="6"/>
      <dgm:spPr/>
    </dgm:pt>
    <dgm:pt modelId="{3A48FA09-8A07-423D-AF91-08AE40184522}" type="pres">
      <dgm:prSet presAssocID="{59CC7323-F46E-491F-831E-55595E489F0C}" presName="connectorText" presStyleLbl="sibTrans2D1" presStyleIdx="2" presStyleCnt="6"/>
      <dgm:spPr/>
    </dgm:pt>
    <dgm:pt modelId="{F3F96394-1624-46DA-A614-63E08FEC3A1C}" type="pres">
      <dgm:prSet presAssocID="{ACF15722-6880-4D08-9DC1-1D8F0E8F87E8}" presName="node" presStyleLbl="node1" presStyleIdx="3" presStyleCnt="6">
        <dgm:presLayoutVars>
          <dgm:bulletEnabled val="1"/>
        </dgm:presLayoutVars>
      </dgm:prSet>
      <dgm:spPr/>
    </dgm:pt>
    <dgm:pt modelId="{611869A1-2D97-447E-8391-C0AA8E511EA4}" type="pres">
      <dgm:prSet presAssocID="{234DBBC9-7404-4C6F-8502-3C9731ABFD73}" presName="sibTrans" presStyleLbl="sibTrans2D1" presStyleIdx="3" presStyleCnt="6"/>
      <dgm:spPr/>
    </dgm:pt>
    <dgm:pt modelId="{F4CBBD7C-F98C-457B-A3FC-EF3D84C4D551}" type="pres">
      <dgm:prSet presAssocID="{234DBBC9-7404-4C6F-8502-3C9731ABFD73}" presName="connectorText" presStyleLbl="sibTrans2D1" presStyleIdx="3" presStyleCnt="6"/>
      <dgm:spPr/>
    </dgm:pt>
    <dgm:pt modelId="{A79608CA-C38E-4902-BD98-605CF654695C}" type="pres">
      <dgm:prSet presAssocID="{C2E945E6-5C3E-47F1-95EE-92DB9F5BFCB4}" presName="node" presStyleLbl="node1" presStyleIdx="4" presStyleCnt="6">
        <dgm:presLayoutVars>
          <dgm:bulletEnabled val="1"/>
        </dgm:presLayoutVars>
      </dgm:prSet>
      <dgm:spPr/>
    </dgm:pt>
    <dgm:pt modelId="{C61E225E-CB92-427A-9B51-3B3CE5E96D6A}" type="pres">
      <dgm:prSet presAssocID="{521DB97F-EA0C-48AA-8AEE-D53CEF800AAD}" presName="sibTrans" presStyleLbl="sibTrans2D1" presStyleIdx="4" presStyleCnt="6"/>
      <dgm:spPr/>
    </dgm:pt>
    <dgm:pt modelId="{68235ACD-467F-41F0-8B93-8049A20BD4D6}" type="pres">
      <dgm:prSet presAssocID="{521DB97F-EA0C-48AA-8AEE-D53CEF800AAD}" presName="connectorText" presStyleLbl="sibTrans2D1" presStyleIdx="4" presStyleCnt="6"/>
      <dgm:spPr/>
    </dgm:pt>
    <dgm:pt modelId="{A61DB2E7-9885-4DCE-A8A4-3BD5FA6AE3DB}" type="pres">
      <dgm:prSet presAssocID="{20011C2C-CB51-4FA4-B52B-BB8F6FB30D30}" presName="node" presStyleLbl="node1" presStyleIdx="5" presStyleCnt="6">
        <dgm:presLayoutVars>
          <dgm:bulletEnabled val="1"/>
        </dgm:presLayoutVars>
      </dgm:prSet>
      <dgm:spPr/>
    </dgm:pt>
    <dgm:pt modelId="{C883CDD7-B4FE-403E-8631-3580AA3DCE75}" type="pres">
      <dgm:prSet presAssocID="{4BCD87DA-728B-46D8-AD84-ABA2401EDA26}" presName="sibTrans" presStyleLbl="sibTrans2D1" presStyleIdx="5" presStyleCnt="6"/>
      <dgm:spPr/>
    </dgm:pt>
    <dgm:pt modelId="{00CA6539-B55B-479B-AD66-4DA05576F334}" type="pres">
      <dgm:prSet presAssocID="{4BCD87DA-728B-46D8-AD84-ABA2401EDA26}" presName="connectorText" presStyleLbl="sibTrans2D1" presStyleIdx="5" presStyleCnt="6"/>
      <dgm:spPr/>
    </dgm:pt>
  </dgm:ptLst>
  <dgm:cxnLst>
    <dgm:cxn modelId="{F12E0905-7B80-430D-BA4F-A27EA9298FF4}" type="presOf" srcId="{D0912134-99AA-4916-BD5C-15332C1464DD}" destId="{0900BF35-80EE-445E-97D0-A6527292F242}" srcOrd="0" destOrd="0" presId="urn:microsoft.com/office/officeart/2005/8/layout/cycle2"/>
    <dgm:cxn modelId="{125BBC0A-8407-46C5-B5F2-7C023CAA942F}" srcId="{90470E33-5602-4B97-8C20-B4D0E3C5EE10}" destId="{20011C2C-CB51-4FA4-B52B-BB8F6FB30D30}" srcOrd="5" destOrd="0" parTransId="{76B83163-1E6E-42C0-B407-8A1DBDD256DD}" sibTransId="{4BCD87DA-728B-46D8-AD84-ABA2401EDA26}"/>
    <dgm:cxn modelId="{D4150B0F-E71A-4A03-81F1-87465BB36476}" type="presOf" srcId="{234DBBC9-7404-4C6F-8502-3C9731ABFD73}" destId="{611869A1-2D97-447E-8391-C0AA8E511EA4}" srcOrd="0" destOrd="0" presId="urn:microsoft.com/office/officeart/2005/8/layout/cycle2"/>
    <dgm:cxn modelId="{E9C68511-C726-45F4-8C97-2ABB1E92122E}" type="presOf" srcId="{521DB97F-EA0C-48AA-8AEE-D53CEF800AAD}" destId="{68235ACD-467F-41F0-8B93-8049A20BD4D6}" srcOrd="1" destOrd="0" presId="urn:microsoft.com/office/officeart/2005/8/layout/cycle2"/>
    <dgm:cxn modelId="{94BA911B-6B6F-469E-A169-C9AEB18E8008}" type="presOf" srcId="{F489367C-B86B-4B80-9AB7-E99F99FDFD45}" destId="{5A2A5F8C-6743-4CCA-B95C-831856F147BD}" srcOrd="1" destOrd="0" presId="urn:microsoft.com/office/officeart/2005/8/layout/cycle2"/>
    <dgm:cxn modelId="{5070AE20-29A7-4CAD-B4EE-67D6FC40AC95}" type="presOf" srcId="{521DB97F-EA0C-48AA-8AEE-D53CEF800AAD}" destId="{C61E225E-CB92-427A-9B51-3B3CE5E96D6A}" srcOrd="0" destOrd="0" presId="urn:microsoft.com/office/officeart/2005/8/layout/cycle2"/>
    <dgm:cxn modelId="{EFD0F723-B91A-4350-971F-FB77C668ADA5}" type="presOf" srcId="{F489367C-B86B-4B80-9AB7-E99F99FDFD45}" destId="{3ED89CB1-82FD-449E-A043-C54D5B66EA02}" srcOrd="0" destOrd="0" presId="urn:microsoft.com/office/officeart/2005/8/layout/cycle2"/>
    <dgm:cxn modelId="{60061633-9D3B-4FEF-840A-518C9D52CCF2}" srcId="{90470E33-5602-4B97-8C20-B4D0E3C5EE10}" destId="{CC997D87-A6F3-40EB-B416-5E541F2FFB72}" srcOrd="0" destOrd="0" parTransId="{4E264349-AF85-4D29-889A-2DF0F601B16C}" sibTransId="{F489367C-B86B-4B80-9AB7-E99F99FDFD45}"/>
    <dgm:cxn modelId="{F125EB5D-2697-463F-A3DB-09E845E582F6}" type="presOf" srcId="{52C1396D-F68B-454D-A7A5-3DFEEE1786C4}" destId="{46FE3BEF-67E4-4661-A2D9-857178218DD9}" srcOrd="0" destOrd="0" presId="urn:microsoft.com/office/officeart/2005/8/layout/cycle2"/>
    <dgm:cxn modelId="{71DDE341-0B68-427B-B4FA-9E360EE9E90C}" type="presOf" srcId="{D0912134-99AA-4916-BD5C-15332C1464DD}" destId="{6959A57C-1C5B-453B-B746-0C6AB627798C}" srcOrd="1" destOrd="0" presId="urn:microsoft.com/office/officeart/2005/8/layout/cycle2"/>
    <dgm:cxn modelId="{4CBC9345-DF8C-4E02-B7A2-62412D41C3AA}" type="presOf" srcId="{4BCD87DA-728B-46D8-AD84-ABA2401EDA26}" destId="{00CA6539-B55B-479B-AD66-4DA05576F334}" srcOrd="1" destOrd="0" presId="urn:microsoft.com/office/officeart/2005/8/layout/cycle2"/>
    <dgm:cxn modelId="{1EC1F26C-DE82-4861-B18D-3C747268865E}" srcId="{90470E33-5602-4B97-8C20-B4D0E3C5EE10}" destId="{ACF15722-6880-4D08-9DC1-1D8F0E8F87E8}" srcOrd="3" destOrd="0" parTransId="{D47B1369-BAF8-4EE1-BDE6-F79E85C8204D}" sibTransId="{234DBBC9-7404-4C6F-8502-3C9731ABFD73}"/>
    <dgm:cxn modelId="{FC9C2178-047D-4754-B1D1-AC54F336B007}" type="presOf" srcId="{90470E33-5602-4B97-8C20-B4D0E3C5EE10}" destId="{A410C8D2-F64A-401C-8188-C4303B9F37FA}" srcOrd="0" destOrd="0" presId="urn:microsoft.com/office/officeart/2005/8/layout/cycle2"/>
    <dgm:cxn modelId="{C3B7865A-753E-48AE-9F80-0BCD61698003}" type="presOf" srcId="{ACF15722-6880-4D08-9DC1-1D8F0E8F87E8}" destId="{F3F96394-1624-46DA-A614-63E08FEC3A1C}" srcOrd="0" destOrd="0" presId="urn:microsoft.com/office/officeart/2005/8/layout/cycle2"/>
    <dgm:cxn modelId="{5AED9C86-57B1-4B76-BA82-4549ED5857C2}" type="presOf" srcId="{A176B433-73BC-4237-A0FB-0C2ABFDB93AE}" destId="{7DE82D86-7D29-4C2B-ABE0-1FAADCDF0B0F}" srcOrd="0" destOrd="0" presId="urn:microsoft.com/office/officeart/2005/8/layout/cycle2"/>
    <dgm:cxn modelId="{E3A83E87-88C1-4E12-B239-77F3102E56E2}" type="presOf" srcId="{234DBBC9-7404-4C6F-8502-3C9731ABFD73}" destId="{F4CBBD7C-F98C-457B-A3FC-EF3D84C4D551}" srcOrd="1" destOrd="0" presId="urn:microsoft.com/office/officeart/2005/8/layout/cycle2"/>
    <dgm:cxn modelId="{D99B938C-1058-4D12-B1AB-A7380EB8BF87}" type="presOf" srcId="{CC997D87-A6F3-40EB-B416-5E541F2FFB72}" destId="{16E0BEA8-3C73-4D0B-B045-986650DD71E7}" srcOrd="0" destOrd="0" presId="urn:microsoft.com/office/officeart/2005/8/layout/cycle2"/>
    <dgm:cxn modelId="{D8CE598F-8467-4975-A8A2-19CE78EBDCBC}" type="presOf" srcId="{4BCD87DA-728B-46D8-AD84-ABA2401EDA26}" destId="{C883CDD7-B4FE-403E-8631-3580AA3DCE75}" srcOrd="0" destOrd="0" presId="urn:microsoft.com/office/officeart/2005/8/layout/cycle2"/>
    <dgm:cxn modelId="{CF37F297-9C69-407E-8B2D-A1493A0F86E0}" type="presOf" srcId="{59CC7323-F46E-491F-831E-55595E489F0C}" destId="{816E1A0C-5A2E-498E-883F-B6E8E005D76A}" srcOrd="0" destOrd="0" presId="urn:microsoft.com/office/officeart/2005/8/layout/cycle2"/>
    <dgm:cxn modelId="{691105C5-3708-424B-B312-B8DBE1AC492E}" type="presOf" srcId="{20011C2C-CB51-4FA4-B52B-BB8F6FB30D30}" destId="{A61DB2E7-9885-4DCE-A8A4-3BD5FA6AE3DB}" srcOrd="0" destOrd="0" presId="urn:microsoft.com/office/officeart/2005/8/layout/cycle2"/>
    <dgm:cxn modelId="{ADED5FCB-52C7-466B-BF5C-CD1B2FC44328}" srcId="{90470E33-5602-4B97-8C20-B4D0E3C5EE10}" destId="{52C1396D-F68B-454D-A7A5-3DFEEE1786C4}" srcOrd="1" destOrd="0" parTransId="{841A2D00-1445-4F45-819B-891EC7FDA351}" sibTransId="{D0912134-99AA-4916-BD5C-15332C1464DD}"/>
    <dgm:cxn modelId="{1BED24CE-DC70-47FB-83A8-1311A50E11FD}" type="presOf" srcId="{59CC7323-F46E-491F-831E-55595E489F0C}" destId="{3A48FA09-8A07-423D-AF91-08AE40184522}" srcOrd="1" destOrd="0" presId="urn:microsoft.com/office/officeart/2005/8/layout/cycle2"/>
    <dgm:cxn modelId="{F1E54AFA-8906-4E71-9235-F0C93C6AEBFC}" srcId="{90470E33-5602-4B97-8C20-B4D0E3C5EE10}" destId="{C2E945E6-5C3E-47F1-95EE-92DB9F5BFCB4}" srcOrd="4" destOrd="0" parTransId="{04A23076-ED94-48E3-BDE0-22B61C5F9FDB}" sibTransId="{521DB97F-EA0C-48AA-8AEE-D53CEF800AAD}"/>
    <dgm:cxn modelId="{5EABC0FB-7A3B-4176-9BB7-11173AA59D79}" type="presOf" srcId="{C2E945E6-5C3E-47F1-95EE-92DB9F5BFCB4}" destId="{A79608CA-C38E-4902-BD98-605CF654695C}" srcOrd="0" destOrd="0" presId="urn:microsoft.com/office/officeart/2005/8/layout/cycle2"/>
    <dgm:cxn modelId="{CAB2ACFD-27E1-4638-AA0D-7061882B84A5}" srcId="{90470E33-5602-4B97-8C20-B4D0E3C5EE10}" destId="{A176B433-73BC-4237-A0FB-0C2ABFDB93AE}" srcOrd="2" destOrd="0" parTransId="{0C8D1E93-D3CF-4FC1-8F6A-104C37F427CC}" sibTransId="{59CC7323-F46E-491F-831E-55595E489F0C}"/>
    <dgm:cxn modelId="{3FFD9007-D0D4-48F8-A91E-8172323138B7}" type="presParOf" srcId="{A410C8D2-F64A-401C-8188-C4303B9F37FA}" destId="{16E0BEA8-3C73-4D0B-B045-986650DD71E7}" srcOrd="0" destOrd="0" presId="urn:microsoft.com/office/officeart/2005/8/layout/cycle2"/>
    <dgm:cxn modelId="{C8DCC858-FD81-47EB-B7F1-0144F4ED04D8}" type="presParOf" srcId="{A410C8D2-F64A-401C-8188-C4303B9F37FA}" destId="{3ED89CB1-82FD-449E-A043-C54D5B66EA02}" srcOrd="1" destOrd="0" presId="urn:microsoft.com/office/officeart/2005/8/layout/cycle2"/>
    <dgm:cxn modelId="{94069302-D2F2-4D8C-9DFA-9A6DE968CDA8}" type="presParOf" srcId="{3ED89CB1-82FD-449E-A043-C54D5B66EA02}" destId="{5A2A5F8C-6743-4CCA-B95C-831856F147BD}" srcOrd="0" destOrd="0" presId="urn:microsoft.com/office/officeart/2005/8/layout/cycle2"/>
    <dgm:cxn modelId="{3FC0E2E0-8708-4F76-BFD7-3DF869976BF1}" type="presParOf" srcId="{A410C8D2-F64A-401C-8188-C4303B9F37FA}" destId="{46FE3BEF-67E4-4661-A2D9-857178218DD9}" srcOrd="2" destOrd="0" presId="urn:microsoft.com/office/officeart/2005/8/layout/cycle2"/>
    <dgm:cxn modelId="{21B79958-3371-42FC-B04D-D20499971530}" type="presParOf" srcId="{A410C8D2-F64A-401C-8188-C4303B9F37FA}" destId="{0900BF35-80EE-445E-97D0-A6527292F242}" srcOrd="3" destOrd="0" presId="urn:microsoft.com/office/officeart/2005/8/layout/cycle2"/>
    <dgm:cxn modelId="{57221EA1-FBEA-4D60-91AC-77FDF3A4109B}" type="presParOf" srcId="{0900BF35-80EE-445E-97D0-A6527292F242}" destId="{6959A57C-1C5B-453B-B746-0C6AB627798C}" srcOrd="0" destOrd="0" presId="urn:microsoft.com/office/officeart/2005/8/layout/cycle2"/>
    <dgm:cxn modelId="{46736214-61AA-49E8-ACE5-B95C81C45C30}" type="presParOf" srcId="{A410C8D2-F64A-401C-8188-C4303B9F37FA}" destId="{7DE82D86-7D29-4C2B-ABE0-1FAADCDF0B0F}" srcOrd="4" destOrd="0" presId="urn:microsoft.com/office/officeart/2005/8/layout/cycle2"/>
    <dgm:cxn modelId="{7B05DBF5-90A0-4843-A7C0-4C37020BE5C3}" type="presParOf" srcId="{A410C8D2-F64A-401C-8188-C4303B9F37FA}" destId="{816E1A0C-5A2E-498E-883F-B6E8E005D76A}" srcOrd="5" destOrd="0" presId="urn:microsoft.com/office/officeart/2005/8/layout/cycle2"/>
    <dgm:cxn modelId="{4596E986-81CD-49BE-BB10-3ABA38DEF059}" type="presParOf" srcId="{816E1A0C-5A2E-498E-883F-B6E8E005D76A}" destId="{3A48FA09-8A07-423D-AF91-08AE40184522}" srcOrd="0" destOrd="0" presId="urn:microsoft.com/office/officeart/2005/8/layout/cycle2"/>
    <dgm:cxn modelId="{081B8DE2-C128-48A4-A1ED-0C1768927647}" type="presParOf" srcId="{A410C8D2-F64A-401C-8188-C4303B9F37FA}" destId="{F3F96394-1624-46DA-A614-63E08FEC3A1C}" srcOrd="6" destOrd="0" presId="urn:microsoft.com/office/officeart/2005/8/layout/cycle2"/>
    <dgm:cxn modelId="{6466B979-75DE-4A6A-B46A-DCFED8D1AF67}" type="presParOf" srcId="{A410C8D2-F64A-401C-8188-C4303B9F37FA}" destId="{611869A1-2D97-447E-8391-C0AA8E511EA4}" srcOrd="7" destOrd="0" presId="urn:microsoft.com/office/officeart/2005/8/layout/cycle2"/>
    <dgm:cxn modelId="{75485946-EF41-4E6B-9D05-31F9F275F016}" type="presParOf" srcId="{611869A1-2D97-447E-8391-C0AA8E511EA4}" destId="{F4CBBD7C-F98C-457B-A3FC-EF3D84C4D551}" srcOrd="0" destOrd="0" presId="urn:microsoft.com/office/officeart/2005/8/layout/cycle2"/>
    <dgm:cxn modelId="{C6BA5565-4AEB-4617-AC7C-B39DF6672F76}" type="presParOf" srcId="{A410C8D2-F64A-401C-8188-C4303B9F37FA}" destId="{A79608CA-C38E-4902-BD98-605CF654695C}" srcOrd="8" destOrd="0" presId="urn:microsoft.com/office/officeart/2005/8/layout/cycle2"/>
    <dgm:cxn modelId="{95B09495-1352-4D27-8F16-6BA69F7B5EBD}" type="presParOf" srcId="{A410C8D2-F64A-401C-8188-C4303B9F37FA}" destId="{C61E225E-CB92-427A-9B51-3B3CE5E96D6A}" srcOrd="9" destOrd="0" presId="urn:microsoft.com/office/officeart/2005/8/layout/cycle2"/>
    <dgm:cxn modelId="{6AD4DADD-0447-4314-8D2C-3D356F768824}" type="presParOf" srcId="{C61E225E-CB92-427A-9B51-3B3CE5E96D6A}" destId="{68235ACD-467F-41F0-8B93-8049A20BD4D6}" srcOrd="0" destOrd="0" presId="urn:microsoft.com/office/officeart/2005/8/layout/cycle2"/>
    <dgm:cxn modelId="{3B2D5C1D-CF3F-4AE0-A1AB-1DCCCADAC44F}" type="presParOf" srcId="{A410C8D2-F64A-401C-8188-C4303B9F37FA}" destId="{A61DB2E7-9885-4DCE-A8A4-3BD5FA6AE3DB}" srcOrd="10" destOrd="0" presId="urn:microsoft.com/office/officeart/2005/8/layout/cycle2"/>
    <dgm:cxn modelId="{C19B9B89-13AD-42A2-BBF4-FFE01478056F}" type="presParOf" srcId="{A410C8D2-F64A-401C-8188-C4303B9F37FA}" destId="{C883CDD7-B4FE-403E-8631-3580AA3DCE75}" srcOrd="11" destOrd="0" presId="urn:microsoft.com/office/officeart/2005/8/layout/cycle2"/>
    <dgm:cxn modelId="{D8146E4E-2805-430E-AD0F-9AD38F424571}" type="presParOf" srcId="{C883CDD7-B4FE-403E-8631-3580AA3DCE75}" destId="{00CA6539-B55B-479B-AD66-4DA05576F33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0470E33-5602-4B97-8C20-B4D0E3C5EE1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997D87-A6F3-40EB-B416-5E541F2FFB72}">
      <dgm:prSet phldrT="[Text]"/>
      <dgm:spPr/>
      <dgm:t>
        <a:bodyPr/>
        <a:lstStyle/>
        <a:p>
          <a:r>
            <a:rPr lang="en-US"/>
            <a:t>Reflect on the problem</a:t>
          </a:r>
        </a:p>
      </dgm:t>
    </dgm:pt>
    <dgm:pt modelId="{4E264349-AF85-4D29-889A-2DF0F601B16C}" type="parTrans" cxnId="{60061633-9D3B-4FEF-840A-518C9D52CCF2}">
      <dgm:prSet/>
      <dgm:spPr/>
      <dgm:t>
        <a:bodyPr/>
        <a:lstStyle/>
        <a:p>
          <a:endParaRPr lang="en-US"/>
        </a:p>
      </dgm:t>
    </dgm:pt>
    <dgm:pt modelId="{F489367C-B86B-4B80-9AB7-E99F99FDFD45}" type="sibTrans" cxnId="{60061633-9D3B-4FEF-840A-518C9D52CCF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52C1396D-F68B-454D-A7A5-3DFEEE1786C4}">
      <dgm:prSet phldrT="[Text]"/>
      <dgm:spPr/>
      <dgm:t>
        <a:bodyPr/>
        <a:lstStyle/>
        <a:p>
          <a:r>
            <a:rPr lang="en-US"/>
            <a:t>Explore solutions</a:t>
          </a:r>
        </a:p>
      </dgm:t>
    </dgm:pt>
    <dgm:pt modelId="{841A2D00-1445-4F45-819B-891EC7FDA351}" type="parTrans" cxnId="{ADED5FCB-52C7-466B-BF5C-CD1B2FC44328}">
      <dgm:prSet/>
      <dgm:spPr/>
      <dgm:t>
        <a:bodyPr/>
        <a:lstStyle/>
        <a:p>
          <a:endParaRPr lang="en-US"/>
        </a:p>
      </dgm:t>
    </dgm:pt>
    <dgm:pt modelId="{D0912134-99AA-4916-BD5C-15332C1464DD}" type="sibTrans" cxnId="{ADED5FCB-52C7-466B-BF5C-CD1B2FC4432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176B433-73BC-4237-A0FB-0C2ABFDB93AE}">
      <dgm:prSet phldrT="[Text]"/>
      <dgm:spPr/>
      <dgm:t>
        <a:bodyPr/>
        <a:lstStyle/>
        <a:p>
          <a:r>
            <a:rPr lang="en-US"/>
            <a:t>Evaluate difficulty and resistance</a:t>
          </a:r>
        </a:p>
      </dgm:t>
    </dgm:pt>
    <dgm:pt modelId="{0C8D1E93-D3CF-4FC1-8F6A-104C37F427CC}" type="parTrans" cxnId="{CAB2ACFD-27E1-4638-AA0D-7061882B84A5}">
      <dgm:prSet/>
      <dgm:spPr/>
      <dgm:t>
        <a:bodyPr/>
        <a:lstStyle/>
        <a:p>
          <a:endParaRPr lang="en-US"/>
        </a:p>
      </dgm:t>
    </dgm:pt>
    <dgm:pt modelId="{59CC7323-F46E-491F-831E-55595E489F0C}" type="sibTrans" cxnId="{CAB2ACFD-27E1-4638-AA0D-7061882B84A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CF15722-6880-4D08-9DC1-1D8F0E8F87E8}">
      <dgm:prSet phldrT="[Text]"/>
      <dgm:spPr>
        <a:solidFill>
          <a:srgbClr val="C00000"/>
        </a:solidFill>
      </dgm:spPr>
      <dgm:t>
        <a:bodyPr/>
        <a:lstStyle/>
        <a:p>
          <a:r>
            <a:rPr lang="en-US"/>
            <a:t>Design experiment</a:t>
          </a:r>
        </a:p>
      </dgm:t>
    </dgm:pt>
    <dgm:pt modelId="{D47B1369-BAF8-4EE1-BDE6-F79E85C8204D}" type="parTrans" cxnId="{1EC1F26C-DE82-4861-B18D-3C747268865E}">
      <dgm:prSet/>
      <dgm:spPr/>
      <dgm:t>
        <a:bodyPr/>
        <a:lstStyle/>
        <a:p>
          <a:endParaRPr lang="en-US"/>
        </a:p>
      </dgm:t>
    </dgm:pt>
    <dgm:pt modelId="{234DBBC9-7404-4C6F-8502-3C9731ABFD73}" type="sibTrans" cxnId="{1EC1F26C-DE82-4861-B18D-3C747268865E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20011C2C-CB51-4FA4-B52B-BB8F6FB30D30}">
      <dgm:prSet/>
      <dgm:spPr>
        <a:solidFill>
          <a:srgbClr val="73478F"/>
        </a:solidFill>
      </dgm:spPr>
      <dgm:t>
        <a:bodyPr/>
        <a:lstStyle/>
        <a:p>
          <a:r>
            <a:rPr lang="en-US"/>
            <a:t>Evaluate Fitness</a:t>
          </a:r>
        </a:p>
      </dgm:t>
    </dgm:pt>
    <dgm:pt modelId="{76B83163-1E6E-42C0-B407-8A1DBDD256DD}" type="parTrans" cxnId="{125BBC0A-8407-46C5-B5F2-7C023CAA942F}">
      <dgm:prSet/>
      <dgm:spPr/>
      <dgm:t>
        <a:bodyPr/>
        <a:lstStyle/>
        <a:p>
          <a:endParaRPr lang="en-US"/>
        </a:p>
      </dgm:t>
    </dgm:pt>
    <dgm:pt modelId="{4BCD87DA-728B-46D8-AD84-ABA2401EDA26}" type="sibTrans" cxnId="{125BBC0A-8407-46C5-B5F2-7C023CAA942F}">
      <dgm:prSet/>
      <dgm:spPr>
        <a:noFill/>
      </dgm:spPr>
      <dgm:t>
        <a:bodyPr/>
        <a:lstStyle/>
        <a:p>
          <a:endParaRPr lang="en-US"/>
        </a:p>
      </dgm:t>
    </dgm:pt>
    <dgm:pt modelId="{C2E945E6-5C3E-47F1-95EE-92DB9F5BFCB4}">
      <dgm:prSet/>
      <dgm:spPr>
        <a:solidFill>
          <a:schemeClr val="accent1"/>
        </a:solidFill>
      </dgm:spPr>
      <dgm:t>
        <a:bodyPr/>
        <a:lstStyle/>
        <a:p>
          <a:r>
            <a:rPr lang="en-US"/>
            <a:t>Run Experiment</a:t>
          </a:r>
        </a:p>
      </dgm:t>
    </dgm:pt>
    <dgm:pt modelId="{04A23076-ED94-48E3-BDE0-22B61C5F9FDB}" type="parTrans" cxnId="{F1E54AFA-8906-4E71-9235-F0C93C6AEBFC}">
      <dgm:prSet/>
      <dgm:spPr/>
      <dgm:t>
        <a:bodyPr/>
        <a:lstStyle/>
        <a:p>
          <a:endParaRPr lang="en-US"/>
        </a:p>
      </dgm:t>
    </dgm:pt>
    <dgm:pt modelId="{521DB97F-EA0C-48AA-8AEE-D53CEF800AAD}" type="sibTrans" cxnId="{F1E54AFA-8906-4E71-9235-F0C93C6AEBF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410C8D2-F64A-401C-8188-C4303B9F37FA}" type="pres">
      <dgm:prSet presAssocID="{90470E33-5602-4B97-8C20-B4D0E3C5EE10}" presName="cycle" presStyleCnt="0">
        <dgm:presLayoutVars>
          <dgm:dir/>
          <dgm:resizeHandles val="exact"/>
        </dgm:presLayoutVars>
      </dgm:prSet>
      <dgm:spPr/>
    </dgm:pt>
    <dgm:pt modelId="{16E0BEA8-3C73-4D0B-B045-986650DD71E7}" type="pres">
      <dgm:prSet presAssocID="{CC997D87-A6F3-40EB-B416-5E541F2FFB72}" presName="node" presStyleLbl="node1" presStyleIdx="0" presStyleCnt="6">
        <dgm:presLayoutVars>
          <dgm:bulletEnabled val="1"/>
        </dgm:presLayoutVars>
      </dgm:prSet>
      <dgm:spPr/>
    </dgm:pt>
    <dgm:pt modelId="{3ED89CB1-82FD-449E-A043-C54D5B66EA02}" type="pres">
      <dgm:prSet presAssocID="{F489367C-B86B-4B80-9AB7-E99F99FDFD45}" presName="sibTrans" presStyleLbl="sibTrans2D1" presStyleIdx="0" presStyleCnt="6"/>
      <dgm:spPr/>
    </dgm:pt>
    <dgm:pt modelId="{5A2A5F8C-6743-4CCA-B95C-831856F147BD}" type="pres">
      <dgm:prSet presAssocID="{F489367C-B86B-4B80-9AB7-E99F99FDFD45}" presName="connectorText" presStyleLbl="sibTrans2D1" presStyleIdx="0" presStyleCnt="6"/>
      <dgm:spPr/>
    </dgm:pt>
    <dgm:pt modelId="{46FE3BEF-67E4-4661-A2D9-857178218DD9}" type="pres">
      <dgm:prSet presAssocID="{52C1396D-F68B-454D-A7A5-3DFEEE1786C4}" presName="node" presStyleLbl="node1" presStyleIdx="1" presStyleCnt="6">
        <dgm:presLayoutVars>
          <dgm:bulletEnabled val="1"/>
        </dgm:presLayoutVars>
      </dgm:prSet>
      <dgm:spPr/>
    </dgm:pt>
    <dgm:pt modelId="{0900BF35-80EE-445E-97D0-A6527292F242}" type="pres">
      <dgm:prSet presAssocID="{D0912134-99AA-4916-BD5C-15332C1464DD}" presName="sibTrans" presStyleLbl="sibTrans2D1" presStyleIdx="1" presStyleCnt="6"/>
      <dgm:spPr/>
    </dgm:pt>
    <dgm:pt modelId="{6959A57C-1C5B-453B-B746-0C6AB627798C}" type="pres">
      <dgm:prSet presAssocID="{D0912134-99AA-4916-BD5C-15332C1464DD}" presName="connectorText" presStyleLbl="sibTrans2D1" presStyleIdx="1" presStyleCnt="6"/>
      <dgm:spPr/>
    </dgm:pt>
    <dgm:pt modelId="{7DE82D86-7D29-4C2B-ABE0-1FAADCDF0B0F}" type="pres">
      <dgm:prSet presAssocID="{A176B433-73BC-4237-A0FB-0C2ABFDB93AE}" presName="node" presStyleLbl="node1" presStyleIdx="2" presStyleCnt="6">
        <dgm:presLayoutVars>
          <dgm:bulletEnabled val="1"/>
        </dgm:presLayoutVars>
      </dgm:prSet>
      <dgm:spPr/>
    </dgm:pt>
    <dgm:pt modelId="{816E1A0C-5A2E-498E-883F-B6E8E005D76A}" type="pres">
      <dgm:prSet presAssocID="{59CC7323-F46E-491F-831E-55595E489F0C}" presName="sibTrans" presStyleLbl="sibTrans2D1" presStyleIdx="2" presStyleCnt="6"/>
      <dgm:spPr/>
    </dgm:pt>
    <dgm:pt modelId="{3A48FA09-8A07-423D-AF91-08AE40184522}" type="pres">
      <dgm:prSet presAssocID="{59CC7323-F46E-491F-831E-55595E489F0C}" presName="connectorText" presStyleLbl="sibTrans2D1" presStyleIdx="2" presStyleCnt="6"/>
      <dgm:spPr/>
    </dgm:pt>
    <dgm:pt modelId="{F3F96394-1624-46DA-A614-63E08FEC3A1C}" type="pres">
      <dgm:prSet presAssocID="{ACF15722-6880-4D08-9DC1-1D8F0E8F87E8}" presName="node" presStyleLbl="node1" presStyleIdx="3" presStyleCnt="6">
        <dgm:presLayoutVars>
          <dgm:bulletEnabled val="1"/>
        </dgm:presLayoutVars>
      </dgm:prSet>
      <dgm:spPr/>
    </dgm:pt>
    <dgm:pt modelId="{611869A1-2D97-447E-8391-C0AA8E511EA4}" type="pres">
      <dgm:prSet presAssocID="{234DBBC9-7404-4C6F-8502-3C9731ABFD73}" presName="sibTrans" presStyleLbl="sibTrans2D1" presStyleIdx="3" presStyleCnt="6"/>
      <dgm:spPr/>
    </dgm:pt>
    <dgm:pt modelId="{F4CBBD7C-F98C-457B-A3FC-EF3D84C4D551}" type="pres">
      <dgm:prSet presAssocID="{234DBBC9-7404-4C6F-8502-3C9731ABFD73}" presName="connectorText" presStyleLbl="sibTrans2D1" presStyleIdx="3" presStyleCnt="6"/>
      <dgm:spPr/>
    </dgm:pt>
    <dgm:pt modelId="{A79608CA-C38E-4902-BD98-605CF654695C}" type="pres">
      <dgm:prSet presAssocID="{C2E945E6-5C3E-47F1-95EE-92DB9F5BFCB4}" presName="node" presStyleLbl="node1" presStyleIdx="4" presStyleCnt="6">
        <dgm:presLayoutVars>
          <dgm:bulletEnabled val="1"/>
        </dgm:presLayoutVars>
      </dgm:prSet>
      <dgm:spPr/>
    </dgm:pt>
    <dgm:pt modelId="{C61E225E-CB92-427A-9B51-3B3CE5E96D6A}" type="pres">
      <dgm:prSet presAssocID="{521DB97F-EA0C-48AA-8AEE-D53CEF800AAD}" presName="sibTrans" presStyleLbl="sibTrans2D1" presStyleIdx="4" presStyleCnt="6"/>
      <dgm:spPr/>
    </dgm:pt>
    <dgm:pt modelId="{68235ACD-467F-41F0-8B93-8049A20BD4D6}" type="pres">
      <dgm:prSet presAssocID="{521DB97F-EA0C-48AA-8AEE-D53CEF800AAD}" presName="connectorText" presStyleLbl="sibTrans2D1" presStyleIdx="4" presStyleCnt="6"/>
      <dgm:spPr/>
    </dgm:pt>
    <dgm:pt modelId="{A61DB2E7-9885-4DCE-A8A4-3BD5FA6AE3DB}" type="pres">
      <dgm:prSet presAssocID="{20011C2C-CB51-4FA4-B52B-BB8F6FB30D30}" presName="node" presStyleLbl="node1" presStyleIdx="5" presStyleCnt="6">
        <dgm:presLayoutVars>
          <dgm:bulletEnabled val="1"/>
        </dgm:presLayoutVars>
      </dgm:prSet>
      <dgm:spPr/>
    </dgm:pt>
    <dgm:pt modelId="{C883CDD7-B4FE-403E-8631-3580AA3DCE75}" type="pres">
      <dgm:prSet presAssocID="{4BCD87DA-728B-46D8-AD84-ABA2401EDA26}" presName="sibTrans" presStyleLbl="sibTrans2D1" presStyleIdx="5" presStyleCnt="6"/>
      <dgm:spPr/>
    </dgm:pt>
    <dgm:pt modelId="{00CA6539-B55B-479B-AD66-4DA05576F334}" type="pres">
      <dgm:prSet presAssocID="{4BCD87DA-728B-46D8-AD84-ABA2401EDA26}" presName="connectorText" presStyleLbl="sibTrans2D1" presStyleIdx="5" presStyleCnt="6"/>
      <dgm:spPr/>
    </dgm:pt>
  </dgm:ptLst>
  <dgm:cxnLst>
    <dgm:cxn modelId="{F12E0905-7B80-430D-BA4F-A27EA9298FF4}" type="presOf" srcId="{D0912134-99AA-4916-BD5C-15332C1464DD}" destId="{0900BF35-80EE-445E-97D0-A6527292F242}" srcOrd="0" destOrd="0" presId="urn:microsoft.com/office/officeart/2005/8/layout/cycle2"/>
    <dgm:cxn modelId="{125BBC0A-8407-46C5-B5F2-7C023CAA942F}" srcId="{90470E33-5602-4B97-8C20-B4D0E3C5EE10}" destId="{20011C2C-CB51-4FA4-B52B-BB8F6FB30D30}" srcOrd="5" destOrd="0" parTransId="{76B83163-1E6E-42C0-B407-8A1DBDD256DD}" sibTransId="{4BCD87DA-728B-46D8-AD84-ABA2401EDA26}"/>
    <dgm:cxn modelId="{D4150B0F-E71A-4A03-81F1-87465BB36476}" type="presOf" srcId="{234DBBC9-7404-4C6F-8502-3C9731ABFD73}" destId="{611869A1-2D97-447E-8391-C0AA8E511EA4}" srcOrd="0" destOrd="0" presId="urn:microsoft.com/office/officeart/2005/8/layout/cycle2"/>
    <dgm:cxn modelId="{E9C68511-C726-45F4-8C97-2ABB1E92122E}" type="presOf" srcId="{521DB97F-EA0C-48AA-8AEE-D53CEF800AAD}" destId="{68235ACD-467F-41F0-8B93-8049A20BD4D6}" srcOrd="1" destOrd="0" presId="urn:microsoft.com/office/officeart/2005/8/layout/cycle2"/>
    <dgm:cxn modelId="{94BA911B-6B6F-469E-A169-C9AEB18E8008}" type="presOf" srcId="{F489367C-B86B-4B80-9AB7-E99F99FDFD45}" destId="{5A2A5F8C-6743-4CCA-B95C-831856F147BD}" srcOrd="1" destOrd="0" presId="urn:microsoft.com/office/officeart/2005/8/layout/cycle2"/>
    <dgm:cxn modelId="{5070AE20-29A7-4CAD-B4EE-67D6FC40AC95}" type="presOf" srcId="{521DB97F-EA0C-48AA-8AEE-D53CEF800AAD}" destId="{C61E225E-CB92-427A-9B51-3B3CE5E96D6A}" srcOrd="0" destOrd="0" presId="urn:microsoft.com/office/officeart/2005/8/layout/cycle2"/>
    <dgm:cxn modelId="{EFD0F723-B91A-4350-971F-FB77C668ADA5}" type="presOf" srcId="{F489367C-B86B-4B80-9AB7-E99F99FDFD45}" destId="{3ED89CB1-82FD-449E-A043-C54D5B66EA02}" srcOrd="0" destOrd="0" presId="urn:microsoft.com/office/officeart/2005/8/layout/cycle2"/>
    <dgm:cxn modelId="{60061633-9D3B-4FEF-840A-518C9D52CCF2}" srcId="{90470E33-5602-4B97-8C20-B4D0E3C5EE10}" destId="{CC997D87-A6F3-40EB-B416-5E541F2FFB72}" srcOrd="0" destOrd="0" parTransId="{4E264349-AF85-4D29-889A-2DF0F601B16C}" sibTransId="{F489367C-B86B-4B80-9AB7-E99F99FDFD45}"/>
    <dgm:cxn modelId="{F125EB5D-2697-463F-A3DB-09E845E582F6}" type="presOf" srcId="{52C1396D-F68B-454D-A7A5-3DFEEE1786C4}" destId="{46FE3BEF-67E4-4661-A2D9-857178218DD9}" srcOrd="0" destOrd="0" presId="urn:microsoft.com/office/officeart/2005/8/layout/cycle2"/>
    <dgm:cxn modelId="{71DDE341-0B68-427B-B4FA-9E360EE9E90C}" type="presOf" srcId="{D0912134-99AA-4916-BD5C-15332C1464DD}" destId="{6959A57C-1C5B-453B-B746-0C6AB627798C}" srcOrd="1" destOrd="0" presId="urn:microsoft.com/office/officeart/2005/8/layout/cycle2"/>
    <dgm:cxn modelId="{4CBC9345-DF8C-4E02-B7A2-62412D41C3AA}" type="presOf" srcId="{4BCD87DA-728B-46D8-AD84-ABA2401EDA26}" destId="{00CA6539-B55B-479B-AD66-4DA05576F334}" srcOrd="1" destOrd="0" presId="urn:microsoft.com/office/officeart/2005/8/layout/cycle2"/>
    <dgm:cxn modelId="{1EC1F26C-DE82-4861-B18D-3C747268865E}" srcId="{90470E33-5602-4B97-8C20-B4D0E3C5EE10}" destId="{ACF15722-6880-4D08-9DC1-1D8F0E8F87E8}" srcOrd="3" destOrd="0" parTransId="{D47B1369-BAF8-4EE1-BDE6-F79E85C8204D}" sibTransId="{234DBBC9-7404-4C6F-8502-3C9731ABFD73}"/>
    <dgm:cxn modelId="{FC9C2178-047D-4754-B1D1-AC54F336B007}" type="presOf" srcId="{90470E33-5602-4B97-8C20-B4D0E3C5EE10}" destId="{A410C8D2-F64A-401C-8188-C4303B9F37FA}" srcOrd="0" destOrd="0" presId="urn:microsoft.com/office/officeart/2005/8/layout/cycle2"/>
    <dgm:cxn modelId="{C3B7865A-753E-48AE-9F80-0BCD61698003}" type="presOf" srcId="{ACF15722-6880-4D08-9DC1-1D8F0E8F87E8}" destId="{F3F96394-1624-46DA-A614-63E08FEC3A1C}" srcOrd="0" destOrd="0" presId="urn:microsoft.com/office/officeart/2005/8/layout/cycle2"/>
    <dgm:cxn modelId="{5AED9C86-57B1-4B76-BA82-4549ED5857C2}" type="presOf" srcId="{A176B433-73BC-4237-A0FB-0C2ABFDB93AE}" destId="{7DE82D86-7D29-4C2B-ABE0-1FAADCDF0B0F}" srcOrd="0" destOrd="0" presId="urn:microsoft.com/office/officeart/2005/8/layout/cycle2"/>
    <dgm:cxn modelId="{E3A83E87-88C1-4E12-B239-77F3102E56E2}" type="presOf" srcId="{234DBBC9-7404-4C6F-8502-3C9731ABFD73}" destId="{F4CBBD7C-F98C-457B-A3FC-EF3D84C4D551}" srcOrd="1" destOrd="0" presId="urn:microsoft.com/office/officeart/2005/8/layout/cycle2"/>
    <dgm:cxn modelId="{D99B938C-1058-4D12-B1AB-A7380EB8BF87}" type="presOf" srcId="{CC997D87-A6F3-40EB-B416-5E541F2FFB72}" destId="{16E0BEA8-3C73-4D0B-B045-986650DD71E7}" srcOrd="0" destOrd="0" presId="urn:microsoft.com/office/officeart/2005/8/layout/cycle2"/>
    <dgm:cxn modelId="{D8CE598F-8467-4975-A8A2-19CE78EBDCBC}" type="presOf" srcId="{4BCD87DA-728B-46D8-AD84-ABA2401EDA26}" destId="{C883CDD7-B4FE-403E-8631-3580AA3DCE75}" srcOrd="0" destOrd="0" presId="urn:microsoft.com/office/officeart/2005/8/layout/cycle2"/>
    <dgm:cxn modelId="{CF37F297-9C69-407E-8B2D-A1493A0F86E0}" type="presOf" srcId="{59CC7323-F46E-491F-831E-55595E489F0C}" destId="{816E1A0C-5A2E-498E-883F-B6E8E005D76A}" srcOrd="0" destOrd="0" presId="urn:microsoft.com/office/officeart/2005/8/layout/cycle2"/>
    <dgm:cxn modelId="{691105C5-3708-424B-B312-B8DBE1AC492E}" type="presOf" srcId="{20011C2C-CB51-4FA4-B52B-BB8F6FB30D30}" destId="{A61DB2E7-9885-4DCE-A8A4-3BD5FA6AE3DB}" srcOrd="0" destOrd="0" presId="urn:microsoft.com/office/officeart/2005/8/layout/cycle2"/>
    <dgm:cxn modelId="{ADED5FCB-52C7-466B-BF5C-CD1B2FC44328}" srcId="{90470E33-5602-4B97-8C20-B4D0E3C5EE10}" destId="{52C1396D-F68B-454D-A7A5-3DFEEE1786C4}" srcOrd="1" destOrd="0" parTransId="{841A2D00-1445-4F45-819B-891EC7FDA351}" sibTransId="{D0912134-99AA-4916-BD5C-15332C1464DD}"/>
    <dgm:cxn modelId="{1BED24CE-DC70-47FB-83A8-1311A50E11FD}" type="presOf" srcId="{59CC7323-F46E-491F-831E-55595E489F0C}" destId="{3A48FA09-8A07-423D-AF91-08AE40184522}" srcOrd="1" destOrd="0" presId="urn:microsoft.com/office/officeart/2005/8/layout/cycle2"/>
    <dgm:cxn modelId="{F1E54AFA-8906-4E71-9235-F0C93C6AEBFC}" srcId="{90470E33-5602-4B97-8C20-B4D0E3C5EE10}" destId="{C2E945E6-5C3E-47F1-95EE-92DB9F5BFCB4}" srcOrd="4" destOrd="0" parTransId="{04A23076-ED94-48E3-BDE0-22B61C5F9FDB}" sibTransId="{521DB97F-EA0C-48AA-8AEE-D53CEF800AAD}"/>
    <dgm:cxn modelId="{5EABC0FB-7A3B-4176-9BB7-11173AA59D79}" type="presOf" srcId="{C2E945E6-5C3E-47F1-95EE-92DB9F5BFCB4}" destId="{A79608CA-C38E-4902-BD98-605CF654695C}" srcOrd="0" destOrd="0" presId="urn:microsoft.com/office/officeart/2005/8/layout/cycle2"/>
    <dgm:cxn modelId="{CAB2ACFD-27E1-4638-AA0D-7061882B84A5}" srcId="{90470E33-5602-4B97-8C20-B4D0E3C5EE10}" destId="{A176B433-73BC-4237-A0FB-0C2ABFDB93AE}" srcOrd="2" destOrd="0" parTransId="{0C8D1E93-D3CF-4FC1-8F6A-104C37F427CC}" sibTransId="{59CC7323-F46E-491F-831E-55595E489F0C}"/>
    <dgm:cxn modelId="{3FFD9007-D0D4-48F8-A91E-8172323138B7}" type="presParOf" srcId="{A410C8D2-F64A-401C-8188-C4303B9F37FA}" destId="{16E0BEA8-3C73-4D0B-B045-986650DD71E7}" srcOrd="0" destOrd="0" presId="urn:microsoft.com/office/officeart/2005/8/layout/cycle2"/>
    <dgm:cxn modelId="{C8DCC858-FD81-47EB-B7F1-0144F4ED04D8}" type="presParOf" srcId="{A410C8D2-F64A-401C-8188-C4303B9F37FA}" destId="{3ED89CB1-82FD-449E-A043-C54D5B66EA02}" srcOrd="1" destOrd="0" presId="urn:microsoft.com/office/officeart/2005/8/layout/cycle2"/>
    <dgm:cxn modelId="{94069302-D2F2-4D8C-9DFA-9A6DE968CDA8}" type="presParOf" srcId="{3ED89CB1-82FD-449E-A043-C54D5B66EA02}" destId="{5A2A5F8C-6743-4CCA-B95C-831856F147BD}" srcOrd="0" destOrd="0" presId="urn:microsoft.com/office/officeart/2005/8/layout/cycle2"/>
    <dgm:cxn modelId="{3FC0E2E0-8708-4F76-BFD7-3DF869976BF1}" type="presParOf" srcId="{A410C8D2-F64A-401C-8188-C4303B9F37FA}" destId="{46FE3BEF-67E4-4661-A2D9-857178218DD9}" srcOrd="2" destOrd="0" presId="urn:microsoft.com/office/officeart/2005/8/layout/cycle2"/>
    <dgm:cxn modelId="{21B79958-3371-42FC-B04D-D20499971530}" type="presParOf" srcId="{A410C8D2-F64A-401C-8188-C4303B9F37FA}" destId="{0900BF35-80EE-445E-97D0-A6527292F242}" srcOrd="3" destOrd="0" presId="urn:microsoft.com/office/officeart/2005/8/layout/cycle2"/>
    <dgm:cxn modelId="{57221EA1-FBEA-4D60-91AC-77FDF3A4109B}" type="presParOf" srcId="{0900BF35-80EE-445E-97D0-A6527292F242}" destId="{6959A57C-1C5B-453B-B746-0C6AB627798C}" srcOrd="0" destOrd="0" presId="urn:microsoft.com/office/officeart/2005/8/layout/cycle2"/>
    <dgm:cxn modelId="{46736214-61AA-49E8-ACE5-B95C81C45C30}" type="presParOf" srcId="{A410C8D2-F64A-401C-8188-C4303B9F37FA}" destId="{7DE82D86-7D29-4C2B-ABE0-1FAADCDF0B0F}" srcOrd="4" destOrd="0" presId="urn:microsoft.com/office/officeart/2005/8/layout/cycle2"/>
    <dgm:cxn modelId="{7B05DBF5-90A0-4843-A7C0-4C37020BE5C3}" type="presParOf" srcId="{A410C8D2-F64A-401C-8188-C4303B9F37FA}" destId="{816E1A0C-5A2E-498E-883F-B6E8E005D76A}" srcOrd="5" destOrd="0" presId="urn:microsoft.com/office/officeart/2005/8/layout/cycle2"/>
    <dgm:cxn modelId="{4596E986-81CD-49BE-BB10-3ABA38DEF059}" type="presParOf" srcId="{816E1A0C-5A2E-498E-883F-B6E8E005D76A}" destId="{3A48FA09-8A07-423D-AF91-08AE40184522}" srcOrd="0" destOrd="0" presId="urn:microsoft.com/office/officeart/2005/8/layout/cycle2"/>
    <dgm:cxn modelId="{081B8DE2-C128-48A4-A1ED-0C1768927647}" type="presParOf" srcId="{A410C8D2-F64A-401C-8188-C4303B9F37FA}" destId="{F3F96394-1624-46DA-A614-63E08FEC3A1C}" srcOrd="6" destOrd="0" presId="urn:microsoft.com/office/officeart/2005/8/layout/cycle2"/>
    <dgm:cxn modelId="{6466B979-75DE-4A6A-B46A-DCFED8D1AF67}" type="presParOf" srcId="{A410C8D2-F64A-401C-8188-C4303B9F37FA}" destId="{611869A1-2D97-447E-8391-C0AA8E511EA4}" srcOrd="7" destOrd="0" presId="urn:microsoft.com/office/officeart/2005/8/layout/cycle2"/>
    <dgm:cxn modelId="{75485946-EF41-4E6B-9D05-31F9F275F016}" type="presParOf" srcId="{611869A1-2D97-447E-8391-C0AA8E511EA4}" destId="{F4CBBD7C-F98C-457B-A3FC-EF3D84C4D551}" srcOrd="0" destOrd="0" presId="urn:microsoft.com/office/officeart/2005/8/layout/cycle2"/>
    <dgm:cxn modelId="{C6BA5565-4AEB-4617-AC7C-B39DF6672F76}" type="presParOf" srcId="{A410C8D2-F64A-401C-8188-C4303B9F37FA}" destId="{A79608CA-C38E-4902-BD98-605CF654695C}" srcOrd="8" destOrd="0" presId="urn:microsoft.com/office/officeart/2005/8/layout/cycle2"/>
    <dgm:cxn modelId="{95B09495-1352-4D27-8F16-6BA69F7B5EBD}" type="presParOf" srcId="{A410C8D2-F64A-401C-8188-C4303B9F37FA}" destId="{C61E225E-CB92-427A-9B51-3B3CE5E96D6A}" srcOrd="9" destOrd="0" presId="urn:microsoft.com/office/officeart/2005/8/layout/cycle2"/>
    <dgm:cxn modelId="{6AD4DADD-0447-4314-8D2C-3D356F768824}" type="presParOf" srcId="{C61E225E-CB92-427A-9B51-3B3CE5E96D6A}" destId="{68235ACD-467F-41F0-8B93-8049A20BD4D6}" srcOrd="0" destOrd="0" presId="urn:microsoft.com/office/officeart/2005/8/layout/cycle2"/>
    <dgm:cxn modelId="{3B2D5C1D-CF3F-4AE0-A1AB-1DCCCADAC44F}" type="presParOf" srcId="{A410C8D2-F64A-401C-8188-C4303B9F37FA}" destId="{A61DB2E7-9885-4DCE-A8A4-3BD5FA6AE3DB}" srcOrd="10" destOrd="0" presId="urn:microsoft.com/office/officeart/2005/8/layout/cycle2"/>
    <dgm:cxn modelId="{C19B9B89-13AD-42A2-BBF4-FFE01478056F}" type="presParOf" srcId="{A410C8D2-F64A-401C-8188-C4303B9F37FA}" destId="{C883CDD7-B4FE-403E-8631-3580AA3DCE75}" srcOrd="11" destOrd="0" presId="urn:microsoft.com/office/officeart/2005/8/layout/cycle2"/>
    <dgm:cxn modelId="{D8146E4E-2805-430E-AD0F-9AD38F424571}" type="presParOf" srcId="{C883CDD7-B4FE-403E-8631-3580AA3DCE75}" destId="{00CA6539-B55B-479B-AD66-4DA05576F33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470E33-5602-4B97-8C20-B4D0E3C5EE1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997D87-A6F3-40EB-B416-5E541F2FFB72}">
      <dgm:prSet phldrT="[Text]"/>
      <dgm:spPr/>
      <dgm:t>
        <a:bodyPr/>
        <a:lstStyle/>
        <a:p>
          <a:r>
            <a:rPr lang="en-US"/>
            <a:t>Reflect on the problem</a:t>
          </a:r>
        </a:p>
      </dgm:t>
    </dgm:pt>
    <dgm:pt modelId="{4E264349-AF85-4D29-889A-2DF0F601B16C}" type="parTrans" cxnId="{60061633-9D3B-4FEF-840A-518C9D52CCF2}">
      <dgm:prSet/>
      <dgm:spPr/>
      <dgm:t>
        <a:bodyPr/>
        <a:lstStyle/>
        <a:p>
          <a:endParaRPr lang="en-US"/>
        </a:p>
      </dgm:t>
    </dgm:pt>
    <dgm:pt modelId="{F489367C-B86B-4B80-9AB7-E99F99FDFD45}" type="sibTrans" cxnId="{60061633-9D3B-4FEF-840A-518C9D52CCF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52C1396D-F68B-454D-A7A5-3DFEEE1786C4}">
      <dgm:prSet phldrT="[Text]"/>
      <dgm:spPr/>
      <dgm:t>
        <a:bodyPr/>
        <a:lstStyle/>
        <a:p>
          <a:r>
            <a:rPr lang="en-US"/>
            <a:t>Explore solutions</a:t>
          </a:r>
        </a:p>
      </dgm:t>
    </dgm:pt>
    <dgm:pt modelId="{841A2D00-1445-4F45-819B-891EC7FDA351}" type="parTrans" cxnId="{ADED5FCB-52C7-466B-BF5C-CD1B2FC44328}">
      <dgm:prSet/>
      <dgm:spPr/>
      <dgm:t>
        <a:bodyPr/>
        <a:lstStyle/>
        <a:p>
          <a:endParaRPr lang="en-US"/>
        </a:p>
      </dgm:t>
    </dgm:pt>
    <dgm:pt modelId="{D0912134-99AA-4916-BD5C-15332C1464DD}" type="sibTrans" cxnId="{ADED5FCB-52C7-466B-BF5C-CD1B2FC4432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176B433-73BC-4237-A0FB-0C2ABFDB93AE}">
      <dgm:prSet phldrT="[Text]"/>
      <dgm:spPr/>
      <dgm:t>
        <a:bodyPr/>
        <a:lstStyle/>
        <a:p>
          <a:r>
            <a:rPr lang="en-US"/>
            <a:t>Evaluate difficulty and resistance</a:t>
          </a:r>
        </a:p>
      </dgm:t>
    </dgm:pt>
    <dgm:pt modelId="{0C8D1E93-D3CF-4FC1-8F6A-104C37F427CC}" type="parTrans" cxnId="{CAB2ACFD-27E1-4638-AA0D-7061882B84A5}">
      <dgm:prSet/>
      <dgm:spPr/>
      <dgm:t>
        <a:bodyPr/>
        <a:lstStyle/>
        <a:p>
          <a:endParaRPr lang="en-US"/>
        </a:p>
      </dgm:t>
    </dgm:pt>
    <dgm:pt modelId="{59CC7323-F46E-491F-831E-55595E489F0C}" type="sibTrans" cxnId="{CAB2ACFD-27E1-4638-AA0D-7061882B84A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CF15722-6880-4D08-9DC1-1D8F0E8F87E8}">
      <dgm:prSet phldrT="[Text]"/>
      <dgm:spPr>
        <a:solidFill>
          <a:srgbClr val="73478F"/>
        </a:solidFill>
      </dgm:spPr>
      <dgm:t>
        <a:bodyPr/>
        <a:lstStyle/>
        <a:p>
          <a:r>
            <a:rPr lang="en-US"/>
            <a:t>Design experiment</a:t>
          </a:r>
        </a:p>
      </dgm:t>
    </dgm:pt>
    <dgm:pt modelId="{D47B1369-BAF8-4EE1-BDE6-F79E85C8204D}" type="parTrans" cxnId="{1EC1F26C-DE82-4861-B18D-3C747268865E}">
      <dgm:prSet/>
      <dgm:spPr/>
      <dgm:t>
        <a:bodyPr/>
        <a:lstStyle/>
        <a:p>
          <a:endParaRPr lang="en-US"/>
        </a:p>
      </dgm:t>
    </dgm:pt>
    <dgm:pt modelId="{234DBBC9-7404-4C6F-8502-3C9731ABFD73}" type="sibTrans" cxnId="{1EC1F26C-DE82-4861-B18D-3C747268865E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20011C2C-CB51-4FA4-B52B-BB8F6FB30D30}">
      <dgm:prSet/>
      <dgm:spPr>
        <a:solidFill>
          <a:srgbClr val="73478F"/>
        </a:solidFill>
      </dgm:spPr>
      <dgm:t>
        <a:bodyPr/>
        <a:lstStyle/>
        <a:p>
          <a:r>
            <a:rPr lang="en-US"/>
            <a:t>Evaluate Fitness</a:t>
          </a:r>
        </a:p>
      </dgm:t>
    </dgm:pt>
    <dgm:pt modelId="{76B83163-1E6E-42C0-B407-8A1DBDD256DD}" type="parTrans" cxnId="{125BBC0A-8407-46C5-B5F2-7C023CAA942F}">
      <dgm:prSet/>
      <dgm:spPr/>
      <dgm:t>
        <a:bodyPr/>
        <a:lstStyle/>
        <a:p>
          <a:endParaRPr lang="en-US"/>
        </a:p>
      </dgm:t>
    </dgm:pt>
    <dgm:pt modelId="{4BCD87DA-728B-46D8-AD84-ABA2401EDA26}" type="sibTrans" cxnId="{125BBC0A-8407-46C5-B5F2-7C023CAA942F}">
      <dgm:prSet/>
      <dgm:spPr>
        <a:noFill/>
      </dgm:spPr>
      <dgm:t>
        <a:bodyPr/>
        <a:lstStyle/>
        <a:p>
          <a:endParaRPr lang="en-US"/>
        </a:p>
      </dgm:t>
    </dgm:pt>
    <dgm:pt modelId="{C2E945E6-5C3E-47F1-95EE-92DB9F5BFCB4}">
      <dgm:prSet/>
      <dgm:spPr>
        <a:solidFill>
          <a:srgbClr val="C00000"/>
        </a:solidFill>
      </dgm:spPr>
      <dgm:t>
        <a:bodyPr/>
        <a:lstStyle/>
        <a:p>
          <a:r>
            <a:rPr lang="en-US"/>
            <a:t>Run Experiment</a:t>
          </a:r>
        </a:p>
      </dgm:t>
    </dgm:pt>
    <dgm:pt modelId="{04A23076-ED94-48E3-BDE0-22B61C5F9FDB}" type="parTrans" cxnId="{F1E54AFA-8906-4E71-9235-F0C93C6AEBFC}">
      <dgm:prSet/>
      <dgm:spPr/>
      <dgm:t>
        <a:bodyPr/>
        <a:lstStyle/>
        <a:p>
          <a:endParaRPr lang="en-US"/>
        </a:p>
      </dgm:t>
    </dgm:pt>
    <dgm:pt modelId="{521DB97F-EA0C-48AA-8AEE-D53CEF800AAD}" type="sibTrans" cxnId="{F1E54AFA-8906-4E71-9235-F0C93C6AEBF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410C8D2-F64A-401C-8188-C4303B9F37FA}" type="pres">
      <dgm:prSet presAssocID="{90470E33-5602-4B97-8C20-B4D0E3C5EE10}" presName="cycle" presStyleCnt="0">
        <dgm:presLayoutVars>
          <dgm:dir/>
          <dgm:resizeHandles val="exact"/>
        </dgm:presLayoutVars>
      </dgm:prSet>
      <dgm:spPr/>
    </dgm:pt>
    <dgm:pt modelId="{16E0BEA8-3C73-4D0B-B045-986650DD71E7}" type="pres">
      <dgm:prSet presAssocID="{CC997D87-A6F3-40EB-B416-5E541F2FFB72}" presName="node" presStyleLbl="node1" presStyleIdx="0" presStyleCnt="6">
        <dgm:presLayoutVars>
          <dgm:bulletEnabled val="1"/>
        </dgm:presLayoutVars>
      </dgm:prSet>
      <dgm:spPr/>
    </dgm:pt>
    <dgm:pt modelId="{3ED89CB1-82FD-449E-A043-C54D5B66EA02}" type="pres">
      <dgm:prSet presAssocID="{F489367C-B86B-4B80-9AB7-E99F99FDFD45}" presName="sibTrans" presStyleLbl="sibTrans2D1" presStyleIdx="0" presStyleCnt="6"/>
      <dgm:spPr/>
    </dgm:pt>
    <dgm:pt modelId="{5A2A5F8C-6743-4CCA-B95C-831856F147BD}" type="pres">
      <dgm:prSet presAssocID="{F489367C-B86B-4B80-9AB7-E99F99FDFD45}" presName="connectorText" presStyleLbl="sibTrans2D1" presStyleIdx="0" presStyleCnt="6"/>
      <dgm:spPr/>
    </dgm:pt>
    <dgm:pt modelId="{46FE3BEF-67E4-4661-A2D9-857178218DD9}" type="pres">
      <dgm:prSet presAssocID="{52C1396D-F68B-454D-A7A5-3DFEEE1786C4}" presName="node" presStyleLbl="node1" presStyleIdx="1" presStyleCnt="6">
        <dgm:presLayoutVars>
          <dgm:bulletEnabled val="1"/>
        </dgm:presLayoutVars>
      </dgm:prSet>
      <dgm:spPr/>
    </dgm:pt>
    <dgm:pt modelId="{0900BF35-80EE-445E-97D0-A6527292F242}" type="pres">
      <dgm:prSet presAssocID="{D0912134-99AA-4916-BD5C-15332C1464DD}" presName="sibTrans" presStyleLbl="sibTrans2D1" presStyleIdx="1" presStyleCnt="6"/>
      <dgm:spPr/>
    </dgm:pt>
    <dgm:pt modelId="{6959A57C-1C5B-453B-B746-0C6AB627798C}" type="pres">
      <dgm:prSet presAssocID="{D0912134-99AA-4916-BD5C-15332C1464DD}" presName="connectorText" presStyleLbl="sibTrans2D1" presStyleIdx="1" presStyleCnt="6"/>
      <dgm:spPr/>
    </dgm:pt>
    <dgm:pt modelId="{7DE82D86-7D29-4C2B-ABE0-1FAADCDF0B0F}" type="pres">
      <dgm:prSet presAssocID="{A176B433-73BC-4237-A0FB-0C2ABFDB93AE}" presName="node" presStyleLbl="node1" presStyleIdx="2" presStyleCnt="6">
        <dgm:presLayoutVars>
          <dgm:bulletEnabled val="1"/>
        </dgm:presLayoutVars>
      </dgm:prSet>
      <dgm:spPr/>
    </dgm:pt>
    <dgm:pt modelId="{816E1A0C-5A2E-498E-883F-B6E8E005D76A}" type="pres">
      <dgm:prSet presAssocID="{59CC7323-F46E-491F-831E-55595E489F0C}" presName="sibTrans" presStyleLbl="sibTrans2D1" presStyleIdx="2" presStyleCnt="6"/>
      <dgm:spPr/>
    </dgm:pt>
    <dgm:pt modelId="{3A48FA09-8A07-423D-AF91-08AE40184522}" type="pres">
      <dgm:prSet presAssocID="{59CC7323-F46E-491F-831E-55595E489F0C}" presName="connectorText" presStyleLbl="sibTrans2D1" presStyleIdx="2" presStyleCnt="6"/>
      <dgm:spPr/>
    </dgm:pt>
    <dgm:pt modelId="{F3F96394-1624-46DA-A614-63E08FEC3A1C}" type="pres">
      <dgm:prSet presAssocID="{ACF15722-6880-4D08-9DC1-1D8F0E8F87E8}" presName="node" presStyleLbl="node1" presStyleIdx="3" presStyleCnt="6">
        <dgm:presLayoutVars>
          <dgm:bulletEnabled val="1"/>
        </dgm:presLayoutVars>
      </dgm:prSet>
      <dgm:spPr/>
    </dgm:pt>
    <dgm:pt modelId="{611869A1-2D97-447E-8391-C0AA8E511EA4}" type="pres">
      <dgm:prSet presAssocID="{234DBBC9-7404-4C6F-8502-3C9731ABFD73}" presName="sibTrans" presStyleLbl="sibTrans2D1" presStyleIdx="3" presStyleCnt="6"/>
      <dgm:spPr/>
    </dgm:pt>
    <dgm:pt modelId="{F4CBBD7C-F98C-457B-A3FC-EF3D84C4D551}" type="pres">
      <dgm:prSet presAssocID="{234DBBC9-7404-4C6F-8502-3C9731ABFD73}" presName="connectorText" presStyleLbl="sibTrans2D1" presStyleIdx="3" presStyleCnt="6"/>
      <dgm:spPr/>
    </dgm:pt>
    <dgm:pt modelId="{A79608CA-C38E-4902-BD98-605CF654695C}" type="pres">
      <dgm:prSet presAssocID="{C2E945E6-5C3E-47F1-95EE-92DB9F5BFCB4}" presName="node" presStyleLbl="node1" presStyleIdx="4" presStyleCnt="6">
        <dgm:presLayoutVars>
          <dgm:bulletEnabled val="1"/>
        </dgm:presLayoutVars>
      </dgm:prSet>
      <dgm:spPr/>
    </dgm:pt>
    <dgm:pt modelId="{C61E225E-CB92-427A-9B51-3B3CE5E96D6A}" type="pres">
      <dgm:prSet presAssocID="{521DB97F-EA0C-48AA-8AEE-D53CEF800AAD}" presName="sibTrans" presStyleLbl="sibTrans2D1" presStyleIdx="4" presStyleCnt="6"/>
      <dgm:spPr/>
    </dgm:pt>
    <dgm:pt modelId="{68235ACD-467F-41F0-8B93-8049A20BD4D6}" type="pres">
      <dgm:prSet presAssocID="{521DB97F-EA0C-48AA-8AEE-D53CEF800AAD}" presName="connectorText" presStyleLbl="sibTrans2D1" presStyleIdx="4" presStyleCnt="6"/>
      <dgm:spPr/>
    </dgm:pt>
    <dgm:pt modelId="{A61DB2E7-9885-4DCE-A8A4-3BD5FA6AE3DB}" type="pres">
      <dgm:prSet presAssocID="{20011C2C-CB51-4FA4-B52B-BB8F6FB30D30}" presName="node" presStyleLbl="node1" presStyleIdx="5" presStyleCnt="6">
        <dgm:presLayoutVars>
          <dgm:bulletEnabled val="1"/>
        </dgm:presLayoutVars>
      </dgm:prSet>
      <dgm:spPr/>
    </dgm:pt>
    <dgm:pt modelId="{C883CDD7-B4FE-403E-8631-3580AA3DCE75}" type="pres">
      <dgm:prSet presAssocID="{4BCD87DA-728B-46D8-AD84-ABA2401EDA26}" presName="sibTrans" presStyleLbl="sibTrans2D1" presStyleIdx="5" presStyleCnt="6"/>
      <dgm:spPr/>
    </dgm:pt>
    <dgm:pt modelId="{00CA6539-B55B-479B-AD66-4DA05576F334}" type="pres">
      <dgm:prSet presAssocID="{4BCD87DA-728B-46D8-AD84-ABA2401EDA26}" presName="connectorText" presStyleLbl="sibTrans2D1" presStyleIdx="5" presStyleCnt="6"/>
      <dgm:spPr/>
    </dgm:pt>
  </dgm:ptLst>
  <dgm:cxnLst>
    <dgm:cxn modelId="{F12E0905-7B80-430D-BA4F-A27EA9298FF4}" type="presOf" srcId="{D0912134-99AA-4916-BD5C-15332C1464DD}" destId="{0900BF35-80EE-445E-97D0-A6527292F242}" srcOrd="0" destOrd="0" presId="urn:microsoft.com/office/officeart/2005/8/layout/cycle2"/>
    <dgm:cxn modelId="{125BBC0A-8407-46C5-B5F2-7C023CAA942F}" srcId="{90470E33-5602-4B97-8C20-B4D0E3C5EE10}" destId="{20011C2C-CB51-4FA4-B52B-BB8F6FB30D30}" srcOrd="5" destOrd="0" parTransId="{76B83163-1E6E-42C0-B407-8A1DBDD256DD}" sibTransId="{4BCD87DA-728B-46D8-AD84-ABA2401EDA26}"/>
    <dgm:cxn modelId="{D4150B0F-E71A-4A03-81F1-87465BB36476}" type="presOf" srcId="{234DBBC9-7404-4C6F-8502-3C9731ABFD73}" destId="{611869A1-2D97-447E-8391-C0AA8E511EA4}" srcOrd="0" destOrd="0" presId="urn:microsoft.com/office/officeart/2005/8/layout/cycle2"/>
    <dgm:cxn modelId="{E9C68511-C726-45F4-8C97-2ABB1E92122E}" type="presOf" srcId="{521DB97F-EA0C-48AA-8AEE-D53CEF800AAD}" destId="{68235ACD-467F-41F0-8B93-8049A20BD4D6}" srcOrd="1" destOrd="0" presId="urn:microsoft.com/office/officeart/2005/8/layout/cycle2"/>
    <dgm:cxn modelId="{94BA911B-6B6F-469E-A169-C9AEB18E8008}" type="presOf" srcId="{F489367C-B86B-4B80-9AB7-E99F99FDFD45}" destId="{5A2A5F8C-6743-4CCA-B95C-831856F147BD}" srcOrd="1" destOrd="0" presId="urn:microsoft.com/office/officeart/2005/8/layout/cycle2"/>
    <dgm:cxn modelId="{5070AE20-29A7-4CAD-B4EE-67D6FC40AC95}" type="presOf" srcId="{521DB97F-EA0C-48AA-8AEE-D53CEF800AAD}" destId="{C61E225E-CB92-427A-9B51-3B3CE5E96D6A}" srcOrd="0" destOrd="0" presId="urn:microsoft.com/office/officeart/2005/8/layout/cycle2"/>
    <dgm:cxn modelId="{EFD0F723-B91A-4350-971F-FB77C668ADA5}" type="presOf" srcId="{F489367C-B86B-4B80-9AB7-E99F99FDFD45}" destId="{3ED89CB1-82FD-449E-A043-C54D5B66EA02}" srcOrd="0" destOrd="0" presId="urn:microsoft.com/office/officeart/2005/8/layout/cycle2"/>
    <dgm:cxn modelId="{60061633-9D3B-4FEF-840A-518C9D52CCF2}" srcId="{90470E33-5602-4B97-8C20-B4D0E3C5EE10}" destId="{CC997D87-A6F3-40EB-B416-5E541F2FFB72}" srcOrd="0" destOrd="0" parTransId="{4E264349-AF85-4D29-889A-2DF0F601B16C}" sibTransId="{F489367C-B86B-4B80-9AB7-E99F99FDFD45}"/>
    <dgm:cxn modelId="{F125EB5D-2697-463F-A3DB-09E845E582F6}" type="presOf" srcId="{52C1396D-F68B-454D-A7A5-3DFEEE1786C4}" destId="{46FE3BEF-67E4-4661-A2D9-857178218DD9}" srcOrd="0" destOrd="0" presId="urn:microsoft.com/office/officeart/2005/8/layout/cycle2"/>
    <dgm:cxn modelId="{71DDE341-0B68-427B-B4FA-9E360EE9E90C}" type="presOf" srcId="{D0912134-99AA-4916-BD5C-15332C1464DD}" destId="{6959A57C-1C5B-453B-B746-0C6AB627798C}" srcOrd="1" destOrd="0" presId="urn:microsoft.com/office/officeart/2005/8/layout/cycle2"/>
    <dgm:cxn modelId="{4CBC9345-DF8C-4E02-B7A2-62412D41C3AA}" type="presOf" srcId="{4BCD87DA-728B-46D8-AD84-ABA2401EDA26}" destId="{00CA6539-B55B-479B-AD66-4DA05576F334}" srcOrd="1" destOrd="0" presId="urn:microsoft.com/office/officeart/2005/8/layout/cycle2"/>
    <dgm:cxn modelId="{1EC1F26C-DE82-4861-B18D-3C747268865E}" srcId="{90470E33-5602-4B97-8C20-B4D0E3C5EE10}" destId="{ACF15722-6880-4D08-9DC1-1D8F0E8F87E8}" srcOrd="3" destOrd="0" parTransId="{D47B1369-BAF8-4EE1-BDE6-F79E85C8204D}" sibTransId="{234DBBC9-7404-4C6F-8502-3C9731ABFD73}"/>
    <dgm:cxn modelId="{FC9C2178-047D-4754-B1D1-AC54F336B007}" type="presOf" srcId="{90470E33-5602-4B97-8C20-B4D0E3C5EE10}" destId="{A410C8D2-F64A-401C-8188-C4303B9F37FA}" srcOrd="0" destOrd="0" presId="urn:microsoft.com/office/officeart/2005/8/layout/cycle2"/>
    <dgm:cxn modelId="{C3B7865A-753E-48AE-9F80-0BCD61698003}" type="presOf" srcId="{ACF15722-6880-4D08-9DC1-1D8F0E8F87E8}" destId="{F3F96394-1624-46DA-A614-63E08FEC3A1C}" srcOrd="0" destOrd="0" presId="urn:microsoft.com/office/officeart/2005/8/layout/cycle2"/>
    <dgm:cxn modelId="{5AED9C86-57B1-4B76-BA82-4549ED5857C2}" type="presOf" srcId="{A176B433-73BC-4237-A0FB-0C2ABFDB93AE}" destId="{7DE82D86-7D29-4C2B-ABE0-1FAADCDF0B0F}" srcOrd="0" destOrd="0" presId="urn:microsoft.com/office/officeart/2005/8/layout/cycle2"/>
    <dgm:cxn modelId="{E3A83E87-88C1-4E12-B239-77F3102E56E2}" type="presOf" srcId="{234DBBC9-7404-4C6F-8502-3C9731ABFD73}" destId="{F4CBBD7C-F98C-457B-A3FC-EF3D84C4D551}" srcOrd="1" destOrd="0" presId="urn:microsoft.com/office/officeart/2005/8/layout/cycle2"/>
    <dgm:cxn modelId="{D99B938C-1058-4D12-B1AB-A7380EB8BF87}" type="presOf" srcId="{CC997D87-A6F3-40EB-B416-5E541F2FFB72}" destId="{16E0BEA8-3C73-4D0B-B045-986650DD71E7}" srcOrd="0" destOrd="0" presId="urn:microsoft.com/office/officeart/2005/8/layout/cycle2"/>
    <dgm:cxn modelId="{D8CE598F-8467-4975-A8A2-19CE78EBDCBC}" type="presOf" srcId="{4BCD87DA-728B-46D8-AD84-ABA2401EDA26}" destId="{C883CDD7-B4FE-403E-8631-3580AA3DCE75}" srcOrd="0" destOrd="0" presId="urn:microsoft.com/office/officeart/2005/8/layout/cycle2"/>
    <dgm:cxn modelId="{CF37F297-9C69-407E-8B2D-A1493A0F86E0}" type="presOf" srcId="{59CC7323-F46E-491F-831E-55595E489F0C}" destId="{816E1A0C-5A2E-498E-883F-B6E8E005D76A}" srcOrd="0" destOrd="0" presId="urn:microsoft.com/office/officeart/2005/8/layout/cycle2"/>
    <dgm:cxn modelId="{691105C5-3708-424B-B312-B8DBE1AC492E}" type="presOf" srcId="{20011C2C-CB51-4FA4-B52B-BB8F6FB30D30}" destId="{A61DB2E7-9885-4DCE-A8A4-3BD5FA6AE3DB}" srcOrd="0" destOrd="0" presId="urn:microsoft.com/office/officeart/2005/8/layout/cycle2"/>
    <dgm:cxn modelId="{ADED5FCB-52C7-466B-BF5C-CD1B2FC44328}" srcId="{90470E33-5602-4B97-8C20-B4D0E3C5EE10}" destId="{52C1396D-F68B-454D-A7A5-3DFEEE1786C4}" srcOrd="1" destOrd="0" parTransId="{841A2D00-1445-4F45-819B-891EC7FDA351}" sibTransId="{D0912134-99AA-4916-BD5C-15332C1464DD}"/>
    <dgm:cxn modelId="{1BED24CE-DC70-47FB-83A8-1311A50E11FD}" type="presOf" srcId="{59CC7323-F46E-491F-831E-55595E489F0C}" destId="{3A48FA09-8A07-423D-AF91-08AE40184522}" srcOrd="1" destOrd="0" presId="urn:microsoft.com/office/officeart/2005/8/layout/cycle2"/>
    <dgm:cxn modelId="{F1E54AFA-8906-4E71-9235-F0C93C6AEBFC}" srcId="{90470E33-5602-4B97-8C20-B4D0E3C5EE10}" destId="{C2E945E6-5C3E-47F1-95EE-92DB9F5BFCB4}" srcOrd="4" destOrd="0" parTransId="{04A23076-ED94-48E3-BDE0-22B61C5F9FDB}" sibTransId="{521DB97F-EA0C-48AA-8AEE-D53CEF800AAD}"/>
    <dgm:cxn modelId="{5EABC0FB-7A3B-4176-9BB7-11173AA59D79}" type="presOf" srcId="{C2E945E6-5C3E-47F1-95EE-92DB9F5BFCB4}" destId="{A79608CA-C38E-4902-BD98-605CF654695C}" srcOrd="0" destOrd="0" presId="urn:microsoft.com/office/officeart/2005/8/layout/cycle2"/>
    <dgm:cxn modelId="{CAB2ACFD-27E1-4638-AA0D-7061882B84A5}" srcId="{90470E33-5602-4B97-8C20-B4D0E3C5EE10}" destId="{A176B433-73BC-4237-A0FB-0C2ABFDB93AE}" srcOrd="2" destOrd="0" parTransId="{0C8D1E93-D3CF-4FC1-8F6A-104C37F427CC}" sibTransId="{59CC7323-F46E-491F-831E-55595E489F0C}"/>
    <dgm:cxn modelId="{3FFD9007-D0D4-48F8-A91E-8172323138B7}" type="presParOf" srcId="{A410C8D2-F64A-401C-8188-C4303B9F37FA}" destId="{16E0BEA8-3C73-4D0B-B045-986650DD71E7}" srcOrd="0" destOrd="0" presId="urn:microsoft.com/office/officeart/2005/8/layout/cycle2"/>
    <dgm:cxn modelId="{C8DCC858-FD81-47EB-B7F1-0144F4ED04D8}" type="presParOf" srcId="{A410C8D2-F64A-401C-8188-C4303B9F37FA}" destId="{3ED89CB1-82FD-449E-A043-C54D5B66EA02}" srcOrd="1" destOrd="0" presId="urn:microsoft.com/office/officeart/2005/8/layout/cycle2"/>
    <dgm:cxn modelId="{94069302-D2F2-4D8C-9DFA-9A6DE968CDA8}" type="presParOf" srcId="{3ED89CB1-82FD-449E-A043-C54D5B66EA02}" destId="{5A2A5F8C-6743-4CCA-B95C-831856F147BD}" srcOrd="0" destOrd="0" presId="urn:microsoft.com/office/officeart/2005/8/layout/cycle2"/>
    <dgm:cxn modelId="{3FC0E2E0-8708-4F76-BFD7-3DF869976BF1}" type="presParOf" srcId="{A410C8D2-F64A-401C-8188-C4303B9F37FA}" destId="{46FE3BEF-67E4-4661-A2D9-857178218DD9}" srcOrd="2" destOrd="0" presId="urn:microsoft.com/office/officeart/2005/8/layout/cycle2"/>
    <dgm:cxn modelId="{21B79958-3371-42FC-B04D-D20499971530}" type="presParOf" srcId="{A410C8D2-F64A-401C-8188-C4303B9F37FA}" destId="{0900BF35-80EE-445E-97D0-A6527292F242}" srcOrd="3" destOrd="0" presId="urn:microsoft.com/office/officeart/2005/8/layout/cycle2"/>
    <dgm:cxn modelId="{57221EA1-FBEA-4D60-91AC-77FDF3A4109B}" type="presParOf" srcId="{0900BF35-80EE-445E-97D0-A6527292F242}" destId="{6959A57C-1C5B-453B-B746-0C6AB627798C}" srcOrd="0" destOrd="0" presId="urn:microsoft.com/office/officeart/2005/8/layout/cycle2"/>
    <dgm:cxn modelId="{46736214-61AA-49E8-ACE5-B95C81C45C30}" type="presParOf" srcId="{A410C8D2-F64A-401C-8188-C4303B9F37FA}" destId="{7DE82D86-7D29-4C2B-ABE0-1FAADCDF0B0F}" srcOrd="4" destOrd="0" presId="urn:microsoft.com/office/officeart/2005/8/layout/cycle2"/>
    <dgm:cxn modelId="{7B05DBF5-90A0-4843-A7C0-4C37020BE5C3}" type="presParOf" srcId="{A410C8D2-F64A-401C-8188-C4303B9F37FA}" destId="{816E1A0C-5A2E-498E-883F-B6E8E005D76A}" srcOrd="5" destOrd="0" presId="urn:microsoft.com/office/officeart/2005/8/layout/cycle2"/>
    <dgm:cxn modelId="{4596E986-81CD-49BE-BB10-3ABA38DEF059}" type="presParOf" srcId="{816E1A0C-5A2E-498E-883F-B6E8E005D76A}" destId="{3A48FA09-8A07-423D-AF91-08AE40184522}" srcOrd="0" destOrd="0" presId="urn:microsoft.com/office/officeart/2005/8/layout/cycle2"/>
    <dgm:cxn modelId="{081B8DE2-C128-48A4-A1ED-0C1768927647}" type="presParOf" srcId="{A410C8D2-F64A-401C-8188-C4303B9F37FA}" destId="{F3F96394-1624-46DA-A614-63E08FEC3A1C}" srcOrd="6" destOrd="0" presId="urn:microsoft.com/office/officeart/2005/8/layout/cycle2"/>
    <dgm:cxn modelId="{6466B979-75DE-4A6A-B46A-DCFED8D1AF67}" type="presParOf" srcId="{A410C8D2-F64A-401C-8188-C4303B9F37FA}" destId="{611869A1-2D97-447E-8391-C0AA8E511EA4}" srcOrd="7" destOrd="0" presId="urn:microsoft.com/office/officeart/2005/8/layout/cycle2"/>
    <dgm:cxn modelId="{75485946-EF41-4E6B-9D05-31F9F275F016}" type="presParOf" srcId="{611869A1-2D97-447E-8391-C0AA8E511EA4}" destId="{F4CBBD7C-F98C-457B-A3FC-EF3D84C4D551}" srcOrd="0" destOrd="0" presId="urn:microsoft.com/office/officeart/2005/8/layout/cycle2"/>
    <dgm:cxn modelId="{C6BA5565-4AEB-4617-AC7C-B39DF6672F76}" type="presParOf" srcId="{A410C8D2-F64A-401C-8188-C4303B9F37FA}" destId="{A79608CA-C38E-4902-BD98-605CF654695C}" srcOrd="8" destOrd="0" presId="urn:microsoft.com/office/officeart/2005/8/layout/cycle2"/>
    <dgm:cxn modelId="{95B09495-1352-4D27-8F16-6BA69F7B5EBD}" type="presParOf" srcId="{A410C8D2-F64A-401C-8188-C4303B9F37FA}" destId="{C61E225E-CB92-427A-9B51-3B3CE5E96D6A}" srcOrd="9" destOrd="0" presId="urn:microsoft.com/office/officeart/2005/8/layout/cycle2"/>
    <dgm:cxn modelId="{6AD4DADD-0447-4314-8D2C-3D356F768824}" type="presParOf" srcId="{C61E225E-CB92-427A-9B51-3B3CE5E96D6A}" destId="{68235ACD-467F-41F0-8B93-8049A20BD4D6}" srcOrd="0" destOrd="0" presId="urn:microsoft.com/office/officeart/2005/8/layout/cycle2"/>
    <dgm:cxn modelId="{3B2D5C1D-CF3F-4AE0-A1AB-1DCCCADAC44F}" type="presParOf" srcId="{A410C8D2-F64A-401C-8188-C4303B9F37FA}" destId="{A61DB2E7-9885-4DCE-A8A4-3BD5FA6AE3DB}" srcOrd="10" destOrd="0" presId="urn:microsoft.com/office/officeart/2005/8/layout/cycle2"/>
    <dgm:cxn modelId="{C19B9B89-13AD-42A2-BBF4-FFE01478056F}" type="presParOf" srcId="{A410C8D2-F64A-401C-8188-C4303B9F37FA}" destId="{C883CDD7-B4FE-403E-8631-3580AA3DCE75}" srcOrd="11" destOrd="0" presId="urn:microsoft.com/office/officeart/2005/8/layout/cycle2"/>
    <dgm:cxn modelId="{D8146E4E-2805-430E-AD0F-9AD38F424571}" type="presParOf" srcId="{C883CDD7-B4FE-403E-8631-3580AA3DCE75}" destId="{00CA6539-B55B-479B-AD66-4DA05576F33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0470E33-5602-4B97-8C20-B4D0E3C5EE10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997D87-A6F3-40EB-B416-5E541F2FFB72}">
      <dgm:prSet phldrT="[Text]"/>
      <dgm:spPr/>
      <dgm:t>
        <a:bodyPr/>
        <a:lstStyle/>
        <a:p>
          <a:r>
            <a:rPr lang="en-US"/>
            <a:t>Reflect on the problem</a:t>
          </a:r>
        </a:p>
      </dgm:t>
    </dgm:pt>
    <dgm:pt modelId="{4E264349-AF85-4D29-889A-2DF0F601B16C}" type="parTrans" cxnId="{60061633-9D3B-4FEF-840A-518C9D52CCF2}">
      <dgm:prSet/>
      <dgm:spPr/>
      <dgm:t>
        <a:bodyPr/>
        <a:lstStyle/>
        <a:p>
          <a:endParaRPr lang="en-US"/>
        </a:p>
      </dgm:t>
    </dgm:pt>
    <dgm:pt modelId="{F489367C-B86B-4B80-9AB7-E99F99FDFD45}" type="sibTrans" cxnId="{60061633-9D3B-4FEF-840A-518C9D52CCF2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52C1396D-F68B-454D-A7A5-3DFEEE1786C4}">
      <dgm:prSet phldrT="[Text]"/>
      <dgm:spPr/>
      <dgm:t>
        <a:bodyPr/>
        <a:lstStyle/>
        <a:p>
          <a:r>
            <a:rPr lang="en-US"/>
            <a:t>Explore solutions</a:t>
          </a:r>
        </a:p>
      </dgm:t>
    </dgm:pt>
    <dgm:pt modelId="{841A2D00-1445-4F45-819B-891EC7FDA351}" type="parTrans" cxnId="{ADED5FCB-52C7-466B-BF5C-CD1B2FC44328}">
      <dgm:prSet/>
      <dgm:spPr/>
      <dgm:t>
        <a:bodyPr/>
        <a:lstStyle/>
        <a:p>
          <a:endParaRPr lang="en-US"/>
        </a:p>
      </dgm:t>
    </dgm:pt>
    <dgm:pt modelId="{D0912134-99AA-4916-BD5C-15332C1464DD}" type="sibTrans" cxnId="{ADED5FCB-52C7-466B-BF5C-CD1B2FC44328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176B433-73BC-4237-A0FB-0C2ABFDB93AE}">
      <dgm:prSet phldrT="[Text]"/>
      <dgm:spPr/>
      <dgm:t>
        <a:bodyPr/>
        <a:lstStyle/>
        <a:p>
          <a:r>
            <a:rPr lang="en-US"/>
            <a:t>Evaluate difficulty and resistance</a:t>
          </a:r>
        </a:p>
      </dgm:t>
    </dgm:pt>
    <dgm:pt modelId="{0C8D1E93-D3CF-4FC1-8F6A-104C37F427CC}" type="parTrans" cxnId="{CAB2ACFD-27E1-4638-AA0D-7061882B84A5}">
      <dgm:prSet/>
      <dgm:spPr/>
      <dgm:t>
        <a:bodyPr/>
        <a:lstStyle/>
        <a:p>
          <a:endParaRPr lang="en-US"/>
        </a:p>
      </dgm:t>
    </dgm:pt>
    <dgm:pt modelId="{59CC7323-F46E-491F-831E-55595E489F0C}" type="sibTrans" cxnId="{CAB2ACFD-27E1-4638-AA0D-7061882B84A5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CF15722-6880-4D08-9DC1-1D8F0E8F87E8}">
      <dgm:prSet phldrT="[Text]"/>
      <dgm:spPr>
        <a:solidFill>
          <a:srgbClr val="73478F"/>
        </a:solidFill>
      </dgm:spPr>
      <dgm:t>
        <a:bodyPr/>
        <a:lstStyle/>
        <a:p>
          <a:r>
            <a:rPr lang="en-US"/>
            <a:t>Design experiment</a:t>
          </a:r>
        </a:p>
      </dgm:t>
    </dgm:pt>
    <dgm:pt modelId="{D47B1369-BAF8-4EE1-BDE6-F79E85C8204D}" type="parTrans" cxnId="{1EC1F26C-DE82-4861-B18D-3C747268865E}">
      <dgm:prSet/>
      <dgm:spPr/>
      <dgm:t>
        <a:bodyPr/>
        <a:lstStyle/>
        <a:p>
          <a:endParaRPr lang="en-US"/>
        </a:p>
      </dgm:t>
    </dgm:pt>
    <dgm:pt modelId="{234DBBC9-7404-4C6F-8502-3C9731ABFD73}" type="sibTrans" cxnId="{1EC1F26C-DE82-4861-B18D-3C747268865E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20011C2C-CB51-4FA4-B52B-BB8F6FB30D30}">
      <dgm:prSet/>
      <dgm:spPr>
        <a:solidFill>
          <a:srgbClr val="C00000"/>
        </a:solidFill>
      </dgm:spPr>
      <dgm:t>
        <a:bodyPr/>
        <a:lstStyle/>
        <a:p>
          <a:r>
            <a:rPr lang="en-US"/>
            <a:t>Evaluate Fitness</a:t>
          </a:r>
        </a:p>
      </dgm:t>
    </dgm:pt>
    <dgm:pt modelId="{76B83163-1E6E-42C0-B407-8A1DBDD256DD}" type="parTrans" cxnId="{125BBC0A-8407-46C5-B5F2-7C023CAA942F}">
      <dgm:prSet/>
      <dgm:spPr/>
      <dgm:t>
        <a:bodyPr/>
        <a:lstStyle/>
        <a:p>
          <a:endParaRPr lang="en-US"/>
        </a:p>
      </dgm:t>
    </dgm:pt>
    <dgm:pt modelId="{4BCD87DA-728B-46D8-AD84-ABA2401EDA26}" type="sibTrans" cxnId="{125BBC0A-8407-46C5-B5F2-7C023CAA942F}">
      <dgm:prSet/>
      <dgm:spPr>
        <a:noFill/>
      </dgm:spPr>
      <dgm:t>
        <a:bodyPr/>
        <a:lstStyle/>
        <a:p>
          <a:endParaRPr lang="en-US"/>
        </a:p>
      </dgm:t>
    </dgm:pt>
    <dgm:pt modelId="{C2E945E6-5C3E-47F1-95EE-92DB9F5BFCB4}">
      <dgm:prSet/>
      <dgm:spPr>
        <a:solidFill>
          <a:schemeClr val="accent1"/>
        </a:solidFill>
      </dgm:spPr>
      <dgm:t>
        <a:bodyPr/>
        <a:lstStyle/>
        <a:p>
          <a:r>
            <a:rPr lang="en-US"/>
            <a:t>Run Experiment</a:t>
          </a:r>
        </a:p>
      </dgm:t>
    </dgm:pt>
    <dgm:pt modelId="{04A23076-ED94-48E3-BDE0-22B61C5F9FDB}" type="parTrans" cxnId="{F1E54AFA-8906-4E71-9235-F0C93C6AEBFC}">
      <dgm:prSet/>
      <dgm:spPr/>
      <dgm:t>
        <a:bodyPr/>
        <a:lstStyle/>
        <a:p>
          <a:endParaRPr lang="en-US"/>
        </a:p>
      </dgm:t>
    </dgm:pt>
    <dgm:pt modelId="{521DB97F-EA0C-48AA-8AEE-D53CEF800AAD}" type="sibTrans" cxnId="{F1E54AFA-8906-4E71-9235-F0C93C6AEBFC}">
      <dgm:prSet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endParaRPr lang="en-US"/>
        </a:p>
      </dgm:t>
    </dgm:pt>
    <dgm:pt modelId="{A410C8D2-F64A-401C-8188-C4303B9F37FA}" type="pres">
      <dgm:prSet presAssocID="{90470E33-5602-4B97-8C20-B4D0E3C5EE10}" presName="cycle" presStyleCnt="0">
        <dgm:presLayoutVars>
          <dgm:dir/>
          <dgm:resizeHandles val="exact"/>
        </dgm:presLayoutVars>
      </dgm:prSet>
      <dgm:spPr/>
    </dgm:pt>
    <dgm:pt modelId="{16E0BEA8-3C73-4D0B-B045-986650DD71E7}" type="pres">
      <dgm:prSet presAssocID="{CC997D87-A6F3-40EB-B416-5E541F2FFB72}" presName="node" presStyleLbl="node1" presStyleIdx="0" presStyleCnt="6">
        <dgm:presLayoutVars>
          <dgm:bulletEnabled val="1"/>
        </dgm:presLayoutVars>
      </dgm:prSet>
      <dgm:spPr/>
    </dgm:pt>
    <dgm:pt modelId="{3ED89CB1-82FD-449E-A043-C54D5B66EA02}" type="pres">
      <dgm:prSet presAssocID="{F489367C-B86B-4B80-9AB7-E99F99FDFD45}" presName="sibTrans" presStyleLbl="sibTrans2D1" presStyleIdx="0" presStyleCnt="6"/>
      <dgm:spPr/>
    </dgm:pt>
    <dgm:pt modelId="{5A2A5F8C-6743-4CCA-B95C-831856F147BD}" type="pres">
      <dgm:prSet presAssocID="{F489367C-B86B-4B80-9AB7-E99F99FDFD45}" presName="connectorText" presStyleLbl="sibTrans2D1" presStyleIdx="0" presStyleCnt="6"/>
      <dgm:spPr/>
    </dgm:pt>
    <dgm:pt modelId="{46FE3BEF-67E4-4661-A2D9-857178218DD9}" type="pres">
      <dgm:prSet presAssocID="{52C1396D-F68B-454D-A7A5-3DFEEE1786C4}" presName="node" presStyleLbl="node1" presStyleIdx="1" presStyleCnt="6">
        <dgm:presLayoutVars>
          <dgm:bulletEnabled val="1"/>
        </dgm:presLayoutVars>
      </dgm:prSet>
      <dgm:spPr/>
    </dgm:pt>
    <dgm:pt modelId="{0900BF35-80EE-445E-97D0-A6527292F242}" type="pres">
      <dgm:prSet presAssocID="{D0912134-99AA-4916-BD5C-15332C1464DD}" presName="sibTrans" presStyleLbl="sibTrans2D1" presStyleIdx="1" presStyleCnt="6"/>
      <dgm:spPr/>
    </dgm:pt>
    <dgm:pt modelId="{6959A57C-1C5B-453B-B746-0C6AB627798C}" type="pres">
      <dgm:prSet presAssocID="{D0912134-99AA-4916-BD5C-15332C1464DD}" presName="connectorText" presStyleLbl="sibTrans2D1" presStyleIdx="1" presStyleCnt="6"/>
      <dgm:spPr/>
    </dgm:pt>
    <dgm:pt modelId="{7DE82D86-7D29-4C2B-ABE0-1FAADCDF0B0F}" type="pres">
      <dgm:prSet presAssocID="{A176B433-73BC-4237-A0FB-0C2ABFDB93AE}" presName="node" presStyleLbl="node1" presStyleIdx="2" presStyleCnt="6">
        <dgm:presLayoutVars>
          <dgm:bulletEnabled val="1"/>
        </dgm:presLayoutVars>
      </dgm:prSet>
      <dgm:spPr/>
    </dgm:pt>
    <dgm:pt modelId="{816E1A0C-5A2E-498E-883F-B6E8E005D76A}" type="pres">
      <dgm:prSet presAssocID="{59CC7323-F46E-491F-831E-55595E489F0C}" presName="sibTrans" presStyleLbl="sibTrans2D1" presStyleIdx="2" presStyleCnt="6"/>
      <dgm:spPr/>
    </dgm:pt>
    <dgm:pt modelId="{3A48FA09-8A07-423D-AF91-08AE40184522}" type="pres">
      <dgm:prSet presAssocID="{59CC7323-F46E-491F-831E-55595E489F0C}" presName="connectorText" presStyleLbl="sibTrans2D1" presStyleIdx="2" presStyleCnt="6"/>
      <dgm:spPr/>
    </dgm:pt>
    <dgm:pt modelId="{F3F96394-1624-46DA-A614-63E08FEC3A1C}" type="pres">
      <dgm:prSet presAssocID="{ACF15722-6880-4D08-9DC1-1D8F0E8F87E8}" presName="node" presStyleLbl="node1" presStyleIdx="3" presStyleCnt="6">
        <dgm:presLayoutVars>
          <dgm:bulletEnabled val="1"/>
        </dgm:presLayoutVars>
      </dgm:prSet>
      <dgm:spPr/>
    </dgm:pt>
    <dgm:pt modelId="{611869A1-2D97-447E-8391-C0AA8E511EA4}" type="pres">
      <dgm:prSet presAssocID="{234DBBC9-7404-4C6F-8502-3C9731ABFD73}" presName="sibTrans" presStyleLbl="sibTrans2D1" presStyleIdx="3" presStyleCnt="6"/>
      <dgm:spPr/>
    </dgm:pt>
    <dgm:pt modelId="{F4CBBD7C-F98C-457B-A3FC-EF3D84C4D551}" type="pres">
      <dgm:prSet presAssocID="{234DBBC9-7404-4C6F-8502-3C9731ABFD73}" presName="connectorText" presStyleLbl="sibTrans2D1" presStyleIdx="3" presStyleCnt="6"/>
      <dgm:spPr/>
    </dgm:pt>
    <dgm:pt modelId="{A79608CA-C38E-4902-BD98-605CF654695C}" type="pres">
      <dgm:prSet presAssocID="{C2E945E6-5C3E-47F1-95EE-92DB9F5BFCB4}" presName="node" presStyleLbl="node1" presStyleIdx="4" presStyleCnt="6">
        <dgm:presLayoutVars>
          <dgm:bulletEnabled val="1"/>
        </dgm:presLayoutVars>
      </dgm:prSet>
      <dgm:spPr/>
    </dgm:pt>
    <dgm:pt modelId="{C61E225E-CB92-427A-9B51-3B3CE5E96D6A}" type="pres">
      <dgm:prSet presAssocID="{521DB97F-EA0C-48AA-8AEE-D53CEF800AAD}" presName="sibTrans" presStyleLbl="sibTrans2D1" presStyleIdx="4" presStyleCnt="6"/>
      <dgm:spPr/>
    </dgm:pt>
    <dgm:pt modelId="{68235ACD-467F-41F0-8B93-8049A20BD4D6}" type="pres">
      <dgm:prSet presAssocID="{521DB97F-EA0C-48AA-8AEE-D53CEF800AAD}" presName="connectorText" presStyleLbl="sibTrans2D1" presStyleIdx="4" presStyleCnt="6"/>
      <dgm:spPr/>
    </dgm:pt>
    <dgm:pt modelId="{A61DB2E7-9885-4DCE-A8A4-3BD5FA6AE3DB}" type="pres">
      <dgm:prSet presAssocID="{20011C2C-CB51-4FA4-B52B-BB8F6FB30D30}" presName="node" presStyleLbl="node1" presStyleIdx="5" presStyleCnt="6">
        <dgm:presLayoutVars>
          <dgm:bulletEnabled val="1"/>
        </dgm:presLayoutVars>
      </dgm:prSet>
      <dgm:spPr/>
    </dgm:pt>
    <dgm:pt modelId="{C883CDD7-B4FE-403E-8631-3580AA3DCE75}" type="pres">
      <dgm:prSet presAssocID="{4BCD87DA-728B-46D8-AD84-ABA2401EDA26}" presName="sibTrans" presStyleLbl="sibTrans2D1" presStyleIdx="5" presStyleCnt="6"/>
      <dgm:spPr/>
    </dgm:pt>
    <dgm:pt modelId="{00CA6539-B55B-479B-AD66-4DA05576F334}" type="pres">
      <dgm:prSet presAssocID="{4BCD87DA-728B-46D8-AD84-ABA2401EDA26}" presName="connectorText" presStyleLbl="sibTrans2D1" presStyleIdx="5" presStyleCnt="6"/>
      <dgm:spPr/>
    </dgm:pt>
  </dgm:ptLst>
  <dgm:cxnLst>
    <dgm:cxn modelId="{F12E0905-7B80-430D-BA4F-A27EA9298FF4}" type="presOf" srcId="{D0912134-99AA-4916-BD5C-15332C1464DD}" destId="{0900BF35-80EE-445E-97D0-A6527292F242}" srcOrd="0" destOrd="0" presId="urn:microsoft.com/office/officeart/2005/8/layout/cycle2"/>
    <dgm:cxn modelId="{125BBC0A-8407-46C5-B5F2-7C023CAA942F}" srcId="{90470E33-5602-4B97-8C20-B4D0E3C5EE10}" destId="{20011C2C-CB51-4FA4-B52B-BB8F6FB30D30}" srcOrd="5" destOrd="0" parTransId="{76B83163-1E6E-42C0-B407-8A1DBDD256DD}" sibTransId="{4BCD87DA-728B-46D8-AD84-ABA2401EDA26}"/>
    <dgm:cxn modelId="{D4150B0F-E71A-4A03-81F1-87465BB36476}" type="presOf" srcId="{234DBBC9-7404-4C6F-8502-3C9731ABFD73}" destId="{611869A1-2D97-447E-8391-C0AA8E511EA4}" srcOrd="0" destOrd="0" presId="urn:microsoft.com/office/officeart/2005/8/layout/cycle2"/>
    <dgm:cxn modelId="{E9C68511-C726-45F4-8C97-2ABB1E92122E}" type="presOf" srcId="{521DB97F-EA0C-48AA-8AEE-D53CEF800AAD}" destId="{68235ACD-467F-41F0-8B93-8049A20BD4D6}" srcOrd="1" destOrd="0" presId="urn:microsoft.com/office/officeart/2005/8/layout/cycle2"/>
    <dgm:cxn modelId="{94BA911B-6B6F-469E-A169-C9AEB18E8008}" type="presOf" srcId="{F489367C-B86B-4B80-9AB7-E99F99FDFD45}" destId="{5A2A5F8C-6743-4CCA-B95C-831856F147BD}" srcOrd="1" destOrd="0" presId="urn:microsoft.com/office/officeart/2005/8/layout/cycle2"/>
    <dgm:cxn modelId="{5070AE20-29A7-4CAD-B4EE-67D6FC40AC95}" type="presOf" srcId="{521DB97F-EA0C-48AA-8AEE-D53CEF800AAD}" destId="{C61E225E-CB92-427A-9B51-3B3CE5E96D6A}" srcOrd="0" destOrd="0" presId="urn:microsoft.com/office/officeart/2005/8/layout/cycle2"/>
    <dgm:cxn modelId="{EFD0F723-B91A-4350-971F-FB77C668ADA5}" type="presOf" srcId="{F489367C-B86B-4B80-9AB7-E99F99FDFD45}" destId="{3ED89CB1-82FD-449E-A043-C54D5B66EA02}" srcOrd="0" destOrd="0" presId="urn:microsoft.com/office/officeart/2005/8/layout/cycle2"/>
    <dgm:cxn modelId="{60061633-9D3B-4FEF-840A-518C9D52CCF2}" srcId="{90470E33-5602-4B97-8C20-B4D0E3C5EE10}" destId="{CC997D87-A6F3-40EB-B416-5E541F2FFB72}" srcOrd="0" destOrd="0" parTransId="{4E264349-AF85-4D29-889A-2DF0F601B16C}" sibTransId="{F489367C-B86B-4B80-9AB7-E99F99FDFD45}"/>
    <dgm:cxn modelId="{F125EB5D-2697-463F-A3DB-09E845E582F6}" type="presOf" srcId="{52C1396D-F68B-454D-A7A5-3DFEEE1786C4}" destId="{46FE3BEF-67E4-4661-A2D9-857178218DD9}" srcOrd="0" destOrd="0" presId="urn:microsoft.com/office/officeart/2005/8/layout/cycle2"/>
    <dgm:cxn modelId="{71DDE341-0B68-427B-B4FA-9E360EE9E90C}" type="presOf" srcId="{D0912134-99AA-4916-BD5C-15332C1464DD}" destId="{6959A57C-1C5B-453B-B746-0C6AB627798C}" srcOrd="1" destOrd="0" presId="urn:microsoft.com/office/officeart/2005/8/layout/cycle2"/>
    <dgm:cxn modelId="{4CBC9345-DF8C-4E02-B7A2-62412D41C3AA}" type="presOf" srcId="{4BCD87DA-728B-46D8-AD84-ABA2401EDA26}" destId="{00CA6539-B55B-479B-AD66-4DA05576F334}" srcOrd="1" destOrd="0" presId="urn:microsoft.com/office/officeart/2005/8/layout/cycle2"/>
    <dgm:cxn modelId="{1EC1F26C-DE82-4861-B18D-3C747268865E}" srcId="{90470E33-5602-4B97-8C20-B4D0E3C5EE10}" destId="{ACF15722-6880-4D08-9DC1-1D8F0E8F87E8}" srcOrd="3" destOrd="0" parTransId="{D47B1369-BAF8-4EE1-BDE6-F79E85C8204D}" sibTransId="{234DBBC9-7404-4C6F-8502-3C9731ABFD73}"/>
    <dgm:cxn modelId="{FC9C2178-047D-4754-B1D1-AC54F336B007}" type="presOf" srcId="{90470E33-5602-4B97-8C20-B4D0E3C5EE10}" destId="{A410C8D2-F64A-401C-8188-C4303B9F37FA}" srcOrd="0" destOrd="0" presId="urn:microsoft.com/office/officeart/2005/8/layout/cycle2"/>
    <dgm:cxn modelId="{C3B7865A-753E-48AE-9F80-0BCD61698003}" type="presOf" srcId="{ACF15722-6880-4D08-9DC1-1D8F0E8F87E8}" destId="{F3F96394-1624-46DA-A614-63E08FEC3A1C}" srcOrd="0" destOrd="0" presId="urn:microsoft.com/office/officeart/2005/8/layout/cycle2"/>
    <dgm:cxn modelId="{5AED9C86-57B1-4B76-BA82-4549ED5857C2}" type="presOf" srcId="{A176B433-73BC-4237-A0FB-0C2ABFDB93AE}" destId="{7DE82D86-7D29-4C2B-ABE0-1FAADCDF0B0F}" srcOrd="0" destOrd="0" presId="urn:microsoft.com/office/officeart/2005/8/layout/cycle2"/>
    <dgm:cxn modelId="{E3A83E87-88C1-4E12-B239-77F3102E56E2}" type="presOf" srcId="{234DBBC9-7404-4C6F-8502-3C9731ABFD73}" destId="{F4CBBD7C-F98C-457B-A3FC-EF3D84C4D551}" srcOrd="1" destOrd="0" presId="urn:microsoft.com/office/officeart/2005/8/layout/cycle2"/>
    <dgm:cxn modelId="{D99B938C-1058-4D12-B1AB-A7380EB8BF87}" type="presOf" srcId="{CC997D87-A6F3-40EB-B416-5E541F2FFB72}" destId="{16E0BEA8-3C73-4D0B-B045-986650DD71E7}" srcOrd="0" destOrd="0" presId="urn:microsoft.com/office/officeart/2005/8/layout/cycle2"/>
    <dgm:cxn modelId="{D8CE598F-8467-4975-A8A2-19CE78EBDCBC}" type="presOf" srcId="{4BCD87DA-728B-46D8-AD84-ABA2401EDA26}" destId="{C883CDD7-B4FE-403E-8631-3580AA3DCE75}" srcOrd="0" destOrd="0" presId="urn:microsoft.com/office/officeart/2005/8/layout/cycle2"/>
    <dgm:cxn modelId="{CF37F297-9C69-407E-8B2D-A1493A0F86E0}" type="presOf" srcId="{59CC7323-F46E-491F-831E-55595E489F0C}" destId="{816E1A0C-5A2E-498E-883F-B6E8E005D76A}" srcOrd="0" destOrd="0" presId="urn:microsoft.com/office/officeart/2005/8/layout/cycle2"/>
    <dgm:cxn modelId="{691105C5-3708-424B-B312-B8DBE1AC492E}" type="presOf" srcId="{20011C2C-CB51-4FA4-B52B-BB8F6FB30D30}" destId="{A61DB2E7-9885-4DCE-A8A4-3BD5FA6AE3DB}" srcOrd="0" destOrd="0" presId="urn:microsoft.com/office/officeart/2005/8/layout/cycle2"/>
    <dgm:cxn modelId="{ADED5FCB-52C7-466B-BF5C-CD1B2FC44328}" srcId="{90470E33-5602-4B97-8C20-B4D0E3C5EE10}" destId="{52C1396D-F68B-454D-A7A5-3DFEEE1786C4}" srcOrd="1" destOrd="0" parTransId="{841A2D00-1445-4F45-819B-891EC7FDA351}" sibTransId="{D0912134-99AA-4916-BD5C-15332C1464DD}"/>
    <dgm:cxn modelId="{1BED24CE-DC70-47FB-83A8-1311A50E11FD}" type="presOf" srcId="{59CC7323-F46E-491F-831E-55595E489F0C}" destId="{3A48FA09-8A07-423D-AF91-08AE40184522}" srcOrd="1" destOrd="0" presId="urn:microsoft.com/office/officeart/2005/8/layout/cycle2"/>
    <dgm:cxn modelId="{F1E54AFA-8906-4E71-9235-F0C93C6AEBFC}" srcId="{90470E33-5602-4B97-8C20-B4D0E3C5EE10}" destId="{C2E945E6-5C3E-47F1-95EE-92DB9F5BFCB4}" srcOrd="4" destOrd="0" parTransId="{04A23076-ED94-48E3-BDE0-22B61C5F9FDB}" sibTransId="{521DB97F-EA0C-48AA-8AEE-D53CEF800AAD}"/>
    <dgm:cxn modelId="{5EABC0FB-7A3B-4176-9BB7-11173AA59D79}" type="presOf" srcId="{C2E945E6-5C3E-47F1-95EE-92DB9F5BFCB4}" destId="{A79608CA-C38E-4902-BD98-605CF654695C}" srcOrd="0" destOrd="0" presId="urn:microsoft.com/office/officeart/2005/8/layout/cycle2"/>
    <dgm:cxn modelId="{CAB2ACFD-27E1-4638-AA0D-7061882B84A5}" srcId="{90470E33-5602-4B97-8C20-B4D0E3C5EE10}" destId="{A176B433-73BC-4237-A0FB-0C2ABFDB93AE}" srcOrd="2" destOrd="0" parTransId="{0C8D1E93-D3CF-4FC1-8F6A-104C37F427CC}" sibTransId="{59CC7323-F46E-491F-831E-55595E489F0C}"/>
    <dgm:cxn modelId="{3FFD9007-D0D4-48F8-A91E-8172323138B7}" type="presParOf" srcId="{A410C8D2-F64A-401C-8188-C4303B9F37FA}" destId="{16E0BEA8-3C73-4D0B-B045-986650DD71E7}" srcOrd="0" destOrd="0" presId="urn:microsoft.com/office/officeart/2005/8/layout/cycle2"/>
    <dgm:cxn modelId="{C8DCC858-FD81-47EB-B7F1-0144F4ED04D8}" type="presParOf" srcId="{A410C8D2-F64A-401C-8188-C4303B9F37FA}" destId="{3ED89CB1-82FD-449E-A043-C54D5B66EA02}" srcOrd="1" destOrd="0" presId="urn:microsoft.com/office/officeart/2005/8/layout/cycle2"/>
    <dgm:cxn modelId="{94069302-D2F2-4D8C-9DFA-9A6DE968CDA8}" type="presParOf" srcId="{3ED89CB1-82FD-449E-A043-C54D5B66EA02}" destId="{5A2A5F8C-6743-4CCA-B95C-831856F147BD}" srcOrd="0" destOrd="0" presId="urn:microsoft.com/office/officeart/2005/8/layout/cycle2"/>
    <dgm:cxn modelId="{3FC0E2E0-8708-4F76-BFD7-3DF869976BF1}" type="presParOf" srcId="{A410C8D2-F64A-401C-8188-C4303B9F37FA}" destId="{46FE3BEF-67E4-4661-A2D9-857178218DD9}" srcOrd="2" destOrd="0" presId="urn:microsoft.com/office/officeart/2005/8/layout/cycle2"/>
    <dgm:cxn modelId="{21B79958-3371-42FC-B04D-D20499971530}" type="presParOf" srcId="{A410C8D2-F64A-401C-8188-C4303B9F37FA}" destId="{0900BF35-80EE-445E-97D0-A6527292F242}" srcOrd="3" destOrd="0" presId="urn:microsoft.com/office/officeart/2005/8/layout/cycle2"/>
    <dgm:cxn modelId="{57221EA1-FBEA-4D60-91AC-77FDF3A4109B}" type="presParOf" srcId="{0900BF35-80EE-445E-97D0-A6527292F242}" destId="{6959A57C-1C5B-453B-B746-0C6AB627798C}" srcOrd="0" destOrd="0" presId="urn:microsoft.com/office/officeart/2005/8/layout/cycle2"/>
    <dgm:cxn modelId="{46736214-61AA-49E8-ACE5-B95C81C45C30}" type="presParOf" srcId="{A410C8D2-F64A-401C-8188-C4303B9F37FA}" destId="{7DE82D86-7D29-4C2B-ABE0-1FAADCDF0B0F}" srcOrd="4" destOrd="0" presId="urn:microsoft.com/office/officeart/2005/8/layout/cycle2"/>
    <dgm:cxn modelId="{7B05DBF5-90A0-4843-A7C0-4C37020BE5C3}" type="presParOf" srcId="{A410C8D2-F64A-401C-8188-C4303B9F37FA}" destId="{816E1A0C-5A2E-498E-883F-B6E8E005D76A}" srcOrd="5" destOrd="0" presId="urn:microsoft.com/office/officeart/2005/8/layout/cycle2"/>
    <dgm:cxn modelId="{4596E986-81CD-49BE-BB10-3ABA38DEF059}" type="presParOf" srcId="{816E1A0C-5A2E-498E-883F-B6E8E005D76A}" destId="{3A48FA09-8A07-423D-AF91-08AE40184522}" srcOrd="0" destOrd="0" presId="urn:microsoft.com/office/officeart/2005/8/layout/cycle2"/>
    <dgm:cxn modelId="{081B8DE2-C128-48A4-A1ED-0C1768927647}" type="presParOf" srcId="{A410C8D2-F64A-401C-8188-C4303B9F37FA}" destId="{F3F96394-1624-46DA-A614-63E08FEC3A1C}" srcOrd="6" destOrd="0" presId="urn:microsoft.com/office/officeart/2005/8/layout/cycle2"/>
    <dgm:cxn modelId="{6466B979-75DE-4A6A-B46A-DCFED8D1AF67}" type="presParOf" srcId="{A410C8D2-F64A-401C-8188-C4303B9F37FA}" destId="{611869A1-2D97-447E-8391-C0AA8E511EA4}" srcOrd="7" destOrd="0" presId="urn:microsoft.com/office/officeart/2005/8/layout/cycle2"/>
    <dgm:cxn modelId="{75485946-EF41-4E6B-9D05-31F9F275F016}" type="presParOf" srcId="{611869A1-2D97-447E-8391-C0AA8E511EA4}" destId="{F4CBBD7C-F98C-457B-A3FC-EF3D84C4D551}" srcOrd="0" destOrd="0" presId="urn:microsoft.com/office/officeart/2005/8/layout/cycle2"/>
    <dgm:cxn modelId="{C6BA5565-4AEB-4617-AC7C-B39DF6672F76}" type="presParOf" srcId="{A410C8D2-F64A-401C-8188-C4303B9F37FA}" destId="{A79608CA-C38E-4902-BD98-605CF654695C}" srcOrd="8" destOrd="0" presId="urn:microsoft.com/office/officeart/2005/8/layout/cycle2"/>
    <dgm:cxn modelId="{95B09495-1352-4D27-8F16-6BA69F7B5EBD}" type="presParOf" srcId="{A410C8D2-F64A-401C-8188-C4303B9F37FA}" destId="{C61E225E-CB92-427A-9B51-3B3CE5E96D6A}" srcOrd="9" destOrd="0" presId="urn:microsoft.com/office/officeart/2005/8/layout/cycle2"/>
    <dgm:cxn modelId="{6AD4DADD-0447-4314-8D2C-3D356F768824}" type="presParOf" srcId="{C61E225E-CB92-427A-9B51-3B3CE5E96D6A}" destId="{68235ACD-467F-41F0-8B93-8049A20BD4D6}" srcOrd="0" destOrd="0" presId="urn:microsoft.com/office/officeart/2005/8/layout/cycle2"/>
    <dgm:cxn modelId="{3B2D5C1D-CF3F-4AE0-A1AB-1DCCCADAC44F}" type="presParOf" srcId="{A410C8D2-F64A-401C-8188-C4303B9F37FA}" destId="{A61DB2E7-9885-4DCE-A8A4-3BD5FA6AE3DB}" srcOrd="10" destOrd="0" presId="urn:microsoft.com/office/officeart/2005/8/layout/cycle2"/>
    <dgm:cxn modelId="{C19B9B89-13AD-42A2-BBF4-FFE01478056F}" type="presParOf" srcId="{A410C8D2-F64A-401C-8188-C4303B9F37FA}" destId="{C883CDD7-B4FE-403E-8631-3580AA3DCE75}" srcOrd="11" destOrd="0" presId="urn:microsoft.com/office/officeart/2005/8/layout/cycle2"/>
    <dgm:cxn modelId="{D8146E4E-2805-430E-AD0F-9AD38F424571}" type="presParOf" srcId="{C883CDD7-B4FE-403E-8631-3580AA3DCE75}" destId="{00CA6539-B55B-479B-AD66-4DA05576F334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182842-2378-4933-B6AC-31D6C150013D}">
      <dsp:nvSpPr>
        <dsp:cNvPr id="0" name=""/>
        <dsp:cNvSpPr/>
      </dsp:nvSpPr>
      <dsp:spPr>
        <a:xfrm>
          <a:off x="0" y="286973"/>
          <a:ext cx="6172199" cy="2293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/>
            <a:t>We can’t be agile unless we change the culture!</a:t>
          </a:r>
        </a:p>
      </dsp:txBody>
      <dsp:txXfrm>
        <a:off x="111963" y="398936"/>
        <a:ext cx="5948273" cy="2069639"/>
      </dsp:txXfrm>
    </dsp:sp>
    <dsp:sp modelId="{1DF032E0-F9F3-42B0-9F43-4BE7C890A946}">
      <dsp:nvSpPr>
        <dsp:cNvPr id="0" name=""/>
        <dsp:cNvSpPr/>
      </dsp:nvSpPr>
      <dsp:spPr>
        <a:xfrm>
          <a:off x="0" y="2821811"/>
          <a:ext cx="6172199" cy="22935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l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kern="1200" dirty="0"/>
            <a:t>Agile needs to adapt to culture as much as culture needs to adapt to agile.</a:t>
          </a:r>
        </a:p>
      </dsp:txBody>
      <dsp:txXfrm>
        <a:off x="111963" y="2933774"/>
        <a:ext cx="5948273" cy="20696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0BEA8-3C73-4D0B-B045-986650DD71E7}">
      <dsp:nvSpPr>
        <dsp:cNvPr id="0" name=""/>
        <dsp:cNvSpPr/>
      </dsp:nvSpPr>
      <dsp:spPr>
        <a:xfrm>
          <a:off x="4715962" y="1366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Reflect on the problem</a:t>
          </a:r>
        </a:p>
      </dsp:txBody>
      <dsp:txXfrm>
        <a:off x="4874198" y="159602"/>
        <a:ext cx="764028" cy="764028"/>
      </dsp:txXfrm>
    </dsp:sp>
    <dsp:sp modelId="{3ED89CB1-82FD-449E-A043-C54D5B66EA02}">
      <dsp:nvSpPr>
        <dsp:cNvPr id="0" name=""/>
        <dsp:cNvSpPr/>
      </dsp:nvSpPr>
      <dsp:spPr>
        <a:xfrm rot="1800000">
          <a:off x="5808173" y="76094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813951" y="812320"/>
        <a:ext cx="201244" cy="218800"/>
      </dsp:txXfrm>
    </dsp:sp>
    <dsp:sp modelId="{46FE3BEF-67E4-4661-A2D9-857178218DD9}">
      <dsp:nvSpPr>
        <dsp:cNvPr id="0" name=""/>
        <dsp:cNvSpPr/>
      </dsp:nvSpPr>
      <dsp:spPr>
        <a:xfrm>
          <a:off x="6121468" y="81283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Explore solutions</a:t>
          </a:r>
        </a:p>
      </dsp:txBody>
      <dsp:txXfrm>
        <a:off x="6279704" y="971071"/>
        <a:ext cx="764028" cy="764028"/>
      </dsp:txXfrm>
    </dsp:sp>
    <dsp:sp modelId="{0900BF35-80EE-445E-97D0-A6527292F242}">
      <dsp:nvSpPr>
        <dsp:cNvPr id="0" name=""/>
        <dsp:cNvSpPr/>
      </dsp:nvSpPr>
      <dsp:spPr>
        <a:xfrm rot="5400000">
          <a:off x="6517973" y="197408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561097" y="2003894"/>
        <a:ext cx="201244" cy="218800"/>
      </dsp:txXfrm>
    </dsp:sp>
    <dsp:sp modelId="{7DE82D86-7D29-4C2B-ABE0-1FAADCDF0B0F}">
      <dsp:nvSpPr>
        <dsp:cNvPr id="0" name=""/>
        <dsp:cNvSpPr/>
      </dsp:nvSpPr>
      <dsp:spPr>
        <a:xfrm>
          <a:off x="6121468" y="243577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Evaluate difficulty and resistance</a:t>
          </a:r>
        </a:p>
      </dsp:txBody>
      <dsp:txXfrm>
        <a:off x="6279704" y="2594011"/>
        <a:ext cx="764028" cy="764028"/>
      </dsp:txXfrm>
    </dsp:sp>
    <dsp:sp modelId="{816E1A0C-5A2E-498E-883F-B6E8E005D76A}">
      <dsp:nvSpPr>
        <dsp:cNvPr id="0" name=""/>
        <dsp:cNvSpPr/>
      </dsp:nvSpPr>
      <dsp:spPr>
        <a:xfrm rot="9000000">
          <a:off x="5822266" y="3195357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5902736" y="3246729"/>
        <a:ext cx="201244" cy="218800"/>
      </dsp:txXfrm>
    </dsp:sp>
    <dsp:sp modelId="{F3F96394-1624-46DA-A614-63E08FEC3A1C}">
      <dsp:nvSpPr>
        <dsp:cNvPr id="0" name=""/>
        <dsp:cNvSpPr/>
      </dsp:nvSpPr>
      <dsp:spPr>
        <a:xfrm>
          <a:off x="4715962" y="324724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Design experiment</a:t>
          </a:r>
        </a:p>
      </dsp:txBody>
      <dsp:txXfrm>
        <a:off x="4874198" y="3405481"/>
        <a:ext cx="764028" cy="764028"/>
      </dsp:txXfrm>
    </dsp:sp>
    <dsp:sp modelId="{611869A1-2D97-447E-8391-C0AA8E511EA4}">
      <dsp:nvSpPr>
        <dsp:cNvPr id="0" name=""/>
        <dsp:cNvSpPr/>
      </dsp:nvSpPr>
      <dsp:spPr>
        <a:xfrm rot="12600000">
          <a:off x="4416759" y="320349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4497229" y="3297990"/>
        <a:ext cx="201244" cy="218800"/>
      </dsp:txXfrm>
    </dsp:sp>
    <dsp:sp modelId="{A79608CA-C38E-4902-BD98-605CF654695C}">
      <dsp:nvSpPr>
        <dsp:cNvPr id="0" name=""/>
        <dsp:cNvSpPr/>
      </dsp:nvSpPr>
      <dsp:spPr>
        <a:xfrm>
          <a:off x="3310455" y="2435775"/>
          <a:ext cx="1080500" cy="1080500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Run Experiment</a:t>
          </a:r>
        </a:p>
      </dsp:txBody>
      <dsp:txXfrm>
        <a:off x="3468691" y="2594011"/>
        <a:ext cx="764028" cy="764028"/>
      </dsp:txXfrm>
    </dsp:sp>
    <dsp:sp modelId="{C61E225E-CB92-427A-9B51-3B3CE5E96D6A}">
      <dsp:nvSpPr>
        <dsp:cNvPr id="0" name=""/>
        <dsp:cNvSpPr/>
      </dsp:nvSpPr>
      <dsp:spPr>
        <a:xfrm rot="16200000">
          <a:off x="3706959" y="199035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0083" y="2106416"/>
        <a:ext cx="201244" cy="218800"/>
      </dsp:txXfrm>
    </dsp:sp>
    <dsp:sp modelId="{A61DB2E7-9885-4DCE-A8A4-3BD5FA6AE3DB}">
      <dsp:nvSpPr>
        <dsp:cNvPr id="0" name=""/>
        <dsp:cNvSpPr/>
      </dsp:nvSpPr>
      <dsp:spPr>
        <a:xfrm>
          <a:off x="3310455" y="81283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Fitness</a:t>
          </a:r>
        </a:p>
      </dsp:txBody>
      <dsp:txXfrm>
        <a:off x="3468691" y="971071"/>
        <a:ext cx="764028" cy="764028"/>
      </dsp:txXfrm>
    </dsp:sp>
    <dsp:sp modelId="{C883CDD7-B4FE-403E-8631-3580AA3DCE75}">
      <dsp:nvSpPr>
        <dsp:cNvPr id="0" name=""/>
        <dsp:cNvSpPr/>
      </dsp:nvSpPr>
      <dsp:spPr>
        <a:xfrm rot="19800000">
          <a:off x="4402666" y="769085"/>
          <a:ext cx="287492" cy="36466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408444" y="863581"/>
        <a:ext cx="201244" cy="2188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0BEA8-3C73-4D0B-B045-986650DD71E7}">
      <dsp:nvSpPr>
        <dsp:cNvPr id="0" name=""/>
        <dsp:cNvSpPr/>
      </dsp:nvSpPr>
      <dsp:spPr>
        <a:xfrm>
          <a:off x="4715962" y="1366"/>
          <a:ext cx="1080500" cy="1080500"/>
        </a:xfrm>
        <a:prstGeom prst="ellipse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Reflect on the problem</a:t>
          </a:r>
        </a:p>
      </dsp:txBody>
      <dsp:txXfrm>
        <a:off x="4874198" y="159602"/>
        <a:ext cx="764028" cy="764028"/>
      </dsp:txXfrm>
    </dsp:sp>
    <dsp:sp modelId="{3ED89CB1-82FD-449E-A043-C54D5B66EA02}">
      <dsp:nvSpPr>
        <dsp:cNvPr id="0" name=""/>
        <dsp:cNvSpPr/>
      </dsp:nvSpPr>
      <dsp:spPr>
        <a:xfrm rot="1800000">
          <a:off x="5808173" y="76094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813951" y="812320"/>
        <a:ext cx="201244" cy="218800"/>
      </dsp:txXfrm>
    </dsp:sp>
    <dsp:sp modelId="{46FE3BEF-67E4-4661-A2D9-857178218DD9}">
      <dsp:nvSpPr>
        <dsp:cNvPr id="0" name=""/>
        <dsp:cNvSpPr/>
      </dsp:nvSpPr>
      <dsp:spPr>
        <a:xfrm>
          <a:off x="6121468" y="81283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Explore solutions</a:t>
          </a:r>
        </a:p>
      </dsp:txBody>
      <dsp:txXfrm>
        <a:off x="6279704" y="971071"/>
        <a:ext cx="764028" cy="764028"/>
      </dsp:txXfrm>
    </dsp:sp>
    <dsp:sp modelId="{0900BF35-80EE-445E-97D0-A6527292F242}">
      <dsp:nvSpPr>
        <dsp:cNvPr id="0" name=""/>
        <dsp:cNvSpPr/>
      </dsp:nvSpPr>
      <dsp:spPr>
        <a:xfrm rot="5400000">
          <a:off x="6517973" y="197408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561097" y="2003894"/>
        <a:ext cx="201244" cy="218800"/>
      </dsp:txXfrm>
    </dsp:sp>
    <dsp:sp modelId="{7DE82D86-7D29-4C2B-ABE0-1FAADCDF0B0F}">
      <dsp:nvSpPr>
        <dsp:cNvPr id="0" name=""/>
        <dsp:cNvSpPr/>
      </dsp:nvSpPr>
      <dsp:spPr>
        <a:xfrm>
          <a:off x="6121468" y="243577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difficulty and resistance</a:t>
          </a:r>
        </a:p>
      </dsp:txBody>
      <dsp:txXfrm>
        <a:off x="6279704" y="2594011"/>
        <a:ext cx="764028" cy="764028"/>
      </dsp:txXfrm>
    </dsp:sp>
    <dsp:sp modelId="{816E1A0C-5A2E-498E-883F-B6E8E005D76A}">
      <dsp:nvSpPr>
        <dsp:cNvPr id="0" name=""/>
        <dsp:cNvSpPr/>
      </dsp:nvSpPr>
      <dsp:spPr>
        <a:xfrm rot="9000000">
          <a:off x="5822266" y="3195357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5902736" y="3246729"/>
        <a:ext cx="201244" cy="218800"/>
      </dsp:txXfrm>
    </dsp:sp>
    <dsp:sp modelId="{F3F96394-1624-46DA-A614-63E08FEC3A1C}">
      <dsp:nvSpPr>
        <dsp:cNvPr id="0" name=""/>
        <dsp:cNvSpPr/>
      </dsp:nvSpPr>
      <dsp:spPr>
        <a:xfrm>
          <a:off x="4715962" y="324724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Design experiment</a:t>
          </a:r>
        </a:p>
      </dsp:txBody>
      <dsp:txXfrm>
        <a:off x="4874198" y="3405481"/>
        <a:ext cx="764028" cy="764028"/>
      </dsp:txXfrm>
    </dsp:sp>
    <dsp:sp modelId="{611869A1-2D97-447E-8391-C0AA8E511EA4}">
      <dsp:nvSpPr>
        <dsp:cNvPr id="0" name=""/>
        <dsp:cNvSpPr/>
      </dsp:nvSpPr>
      <dsp:spPr>
        <a:xfrm rot="12600000">
          <a:off x="4416759" y="320349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4497229" y="3297990"/>
        <a:ext cx="201244" cy="218800"/>
      </dsp:txXfrm>
    </dsp:sp>
    <dsp:sp modelId="{A79608CA-C38E-4902-BD98-605CF654695C}">
      <dsp:nvSpPr>
        <dsp:cNvPr id="0" name=""/>
        <dsp:cNvSpPr/>
      </dsp:nvSpPr>
      <dsp:spPr>
        <a:xfrm>
          <a:off x="3310455" y="2435775"/>
          <a:ext cx="1080500" cy="1080500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Run Experiment</a:t>
          </a:r>
        </a:p>
      </dsp:txBody>
      <dsp:txXfrm>
        <a:off x="3468691" y="2594011"/>
        <a:ext cx="764028" cy="764028"/>
      </dsp:txXfrm>
    </dsp:sp>
    <dsp:sp modelId="{C61E225E-CB92-427A-9B51-3B3CE5E96D6A}">
      <dsp:nvSpPr>
        <dsp:cNvPr id="0" name=""/>
        <dsp:cNvSpPr/>
      </dsp:nvSpPr>
      <dsp:spPr>
        <a:xfrm rot="16200000">
          <a:off x="3706959" y="199035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0083" y="2106416"/>
        <a:ext cx="201244" cy="218800"/>
      </dsp:txXfrm>
    </dsp:sp>
    <dsp:sp modelId="{A61DB2E7-9885-4DCE-A8A4-3BD5FA6AE3DB}">
      <dsp:nvSpPr>
        <dsp:cNvPr id="0" name=""/>
        <dsp:cNvSpPr/>
      </dsp:nvSpPr>
      <dsp:spPr>
        <a:xfrm>
          <a:off x="3310455" y="81283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Fitness</a:t>
          </a:r>
        </a:p>
      </dsp:txBody>
      <dsp:txXfrm>
        <a:off x="3468691" y="971071"/>
        <a:ext cx="764028" cy="764028"/>
      </dsp:txXfrm>
    </dsp:sp>
    <dsp:sp modelId="{C883CDD7-B4FE-403E-8631-3580AA3DCE75}">
      <dsp:nvSpPr>
        <dsp:cNvPr id="0" name=""/>
        <dsp:cNvSpPr/>
      </dsp:nvSpPr>
      <dsp:spPr>
        <a:xfrm rot="19800000">
          <a:off x="4402666" y="769085"/>
          <a:ext cx="287492" cy="36466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408444" y="863581"/>
        <a:ext cx="201244" cy="2188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0BEA8-3C73-4D0B-B045-986650DD71E7}">
      <dsp:nvSpPr>
        <dsp:cNvPr id="0" name=""/>
        <dsp:cNvSpPr/>
      </dsp:nvSpPr>
      <dsp:spPr>
        <a:xfrm>
          <a:off x="4715962" y="1366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Reflect on the problem</a:t>
          </a:r>
        </a:p>
      </dsp:txBody>
      <dsp:txXfrm>
        <a:off x="4874198" y="159602"/>
        <a:ext cx="764028" cy="764028"/>
      </dsp:txXfrm>
    </dsp:sp>
    <dsp:sp modelId="{3ED89CB1-82FD-449E-A043-C54D5B66EA02}">
      <dsp:nvSpPr>
        <dsp:cNvPr id="0" name=""/>
        <dsp:cNvSpPr/>
      </dsp:nvSpPr>
      <dsp:spPr>
        <a:xfrm rot="1800000">
          <a:off x="5808173" y="76094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813951" y="812320"/>
        <a:ext cx="201244" cy="218800"/>
      </dsp:txXfrm>
    </dsp:sp>
    <dsp:sp modelId="{46FE3BEF-67E4-4661-A2D9-857178218DD9}">
      <dsp:nvSpPr>
        <dsp:cNvPr id="0" name=""/>
        <dsp:cNvSpPr/>
      </dsp:nvSpPr>
      <dsp:spPr>
        <a:xfrm>
          <a:off x="6121468" y="812835"/>
          <a:ext cx="1080500" cy="1080500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Explore solutions</a:t>
          </a:r>
        </a:p>
      </dsp:txBody>
      <dsp:txXfrm>
        <a:off x="6279704" y="971071"/>
        <a:ext cx="764028" cy="764028"/>
      </dsp:txXfrm>
    </dsp:sp>
    <dsp:sp modelId="{0900BF35-80EE-445E-97D0-A6527292F242}">
      <dsp:nvSpPr>
        <dsp:cNvPr id="0" name=""/>
        <dsp:cNvSpPr/>
      </dsp:nvSpPr>
      <dsp:spPr>
        <a:xfrm rot="5400000">
          <a:off x="6517973" y="197408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561097" y="2003894"/>
        <a:ext cx="201244" cy="218800"/>
      </dsp:txXfrm>
    </dsp:sp>
    <dsp:sp modelId="{7DE82D86-7D29-4C2B-ABE0-1FAADCDF0B0F}">
      <dsp:nvSpPr>
        <dsp:cNvPr id="0" name=""/>
        <dsp:cNvSpPr/>
      </dsp:nvSpPr>
      <dsp:spPr>
        <a:xfrm>
          <a:off x="6121468" y="243577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difficulty and resistance</a:t>
          </a:r>
        </a:p>
      </dsp:txBody>
      <dsp:txXfrm>
        <a:off x="6279704" y="2594011"/>
        <a:ext cx="764028" cy="764028"/>
      </dsp:txXfrm>
    </dsp:sp>
    <dsp:sp modelId="{816E1A0C-5A2E-498E-883F-B6E8E005D76A}">
      <dsp:nvSpPr>
        <dsp:cNvPr id="0" name=""/>
        <dsp:cNvSpPr/>
      </dsp:nvSpPr>
      <dsp:spPr>
        <a:xfrm rot="9000000">
          <a:off x="5822266" y="3195357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5902736" y="3246729"/>
        <a:ext cx="201244" cy="218800"/>
      </dsp:txXfrm>
    </dsp:sp>
    <dsp:sp modelId="{F3F96394-1624-46DA-A614-63E08FEC3A1C}">
      <dsp:nvSpPr>
        <dsp:cNvPr id="0" name=""/>
        <dsp:cNvSpPr/>
      </dsp:nvSpPr>
      <dsp:spPr>
        <a:xfrm>
          <a:off x="4715962" y="324724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Design experiment</a:t>
          </a:r>
        </a:p>
      </dsp:txBody>
      <dsp:txXfrm>
        <a:off x="4874198" y="3405481"/>
        <a:ext cx="764028" cy="764028"/>
      </dsp:txXfrm>
    </dsp:sp>
    <dsp:sp modelId="{611869A1-2D97-447E-8391-C0AA8E511EA4}">
      <dsp:nvSpPr>
        <dsp:cNvPr id="0" name=""/>
        <dsp:cNvSpPr/>
      </dsp:nvSpPr>
      <dsp:spPr>
        <a:xfrm rot="12600000">
          <a:off x="4416759" y="320349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4497229" y="3297990"/>
        <a:ext cx="201244" cy="218800"/>
      </dsp:txXfrm>
    </dsp:sp>
    <dsp:sp modelId="{A79608CA-C38E-4902-BD98-605CF654695C}">
      <dsp:nvSpPr>
        <dsp:cNvPr id="0" name=""/>
        <dsp:cNvSpPr/>
      </dsp:nvSpPr>
      <dsp:spPr>
        <a:xfrm>
          <a:off x="3310455" y="2435775"/>
          <a:ext cx="1080500" cy="1080500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Run Experiment</a:t>
          </a:r>
        </a:p>
      </dsp:txBody>
      <dsp:txXfrm>
        <a:off x="3468691" y="2594011"/>
        <a:ext cx="764028" cy="764028"/>
      </dsp:txXfrm>
    </dsp:sp>
    <dsp:sp modelId="{C61E225E-CB92-427A-9B51-3B3CE5E96D6A}">
      <dsp:nvSpPr>
        <dsp:cNvPr id="0" name=""/>
        <dsp:cNvSpPr/>
      </dsp:nvSpPr>
      <dsp:spPr>
        <a:xfrm rot="16200000">
          <a:off x="3706959" y="199035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0083" y="2106416"/>
        <a:ext cx="201244" cy="218800"/>
      </dsp:txXfrm>
    </dsp:sp>
    <dsp:sp modelId="{A61DB2E7-9885-4DCE-A8A4-3BD5FA6AE3DB}">
      <dsp:nvSpPr>
        <dsp:cNvPr id="0" name=""/>
        <dsp:cNvSpPr/>
      </dsp:nvSpPr>
      <dsp:spPr>
        <a:xfrm>
          <a:off x="3310455" y="81283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Fitness</a:t>
          </a:r>
        </a:p>
      </dsp:txBody>
      <dsp:txXfrm>
        <a:off x="3468691" y="971071"/>
        <a:ext cx="764028" cy="764028"/>
      </dsp:txXfrm>
    </dsp:sp>
    <dsp:sp modelId="{C883CDD7-B4FE-403E-8631-3580AA3DCE75}">
      <dsp:nvSpPr>
        <dsp:cNvPr id="0" name=""/>
        <dsp:cNvSpPr/>
      </dsp:nvSpPr>
      <dsp:spPr>
        <a:xfrm rot="19800000">
          <a:off x="4402666" y="769085"/>
          <a:ext cx="287492" cy="36466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408444" y="863581"/>
        <a:ext cx="201244" cy="2188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0BEA8-3C73-4D0B-B045-986650DD71E7}">
      <dsp:nvSpPr>
        <dsp:cNvPr id="0" name=""/>
        <dsp:cNvSpPr/>
      </dsp:nvSpPr>
      <dsp:spPr>
        <a:xfrm>
          <a:off x="4715962" y="1366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Reflect on the problem</a:t>
          </a:r>
        </a:p>
      </dsp:txBody>
      <dsp:txXfrm>
        <a:off x="4874198" y="159602"/>
        <a:ext cx="764028" cy="764028"/>
      </dsp:txXfrm>
    </dsp:sp>
    <dsp:sp modelId="{3ED89CB1-82FD-449E-A043-C54D5B66EA02}">
      <dsp:nvSpPr>
        <dsp:cNvPr id="0" name=""/>
        <dsp:cNvSpPr/>
      </dsp:nvSpPr>
      <dsp:spPr>
        <a:xfrm rot="1800000">
          <a:off x="5808173" y="76094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813951" y="812320"/>
        <a:ext cx="201244" cy="218800"/>
      </dsp:txXfrm>
    </dsp:sp>
    <dsp:sp modelId="{46FE3BEF-67E4-4661-A2D9-857178218DD9}">
      <dsp:nvSpPr>
        <dsp:cNvPr id="0" name=""/>
        <dsp:cNvSpPr/>
      </dsp:nvSpPr>
      <dsp:spPr>
        <a:xfrm>
          <a:off x="6121468" y="81283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Explore solutions</a:t>
          </a:r>
        </a:p>
      </dsp:txBody>
      <dsp:txXfrm>
        <a:off x="6279704" y="971071"/>
        <a:ext cx="764028" cy="764028"/>
      </dsp:txXfrm>
    </dsp:sp>
    <dsp:sp modelId="{0900BF35-80EE-445E-97D0-A6527292F242}">
      <dsp:nvSpPr>
        <dsp:cNvPr id="0" name=""/>
        <dsp:cNvSpPr/>
      </dsp:nvSpPr>
      <dsp:spPr>
        <a:xfrm rot="5400000">
          <a:off x="6517973" y="197408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561097" y="2003894"/>
        <a:ext cx="201244" cy="218800"/>
      </dsp:txXfrm>
    </dsp:sp>
    <dsp:sp modelId="{7DE82D86-7D29-4C2B-ABE0-1FAADCDF0B0F}">
      <dsp:nvSpPr>
        <dsp:cNvPr id="0" name=""/>
        <dsp:cNvSpPr/>
      </dsp:nvSpPr>
      <dsp:spPr>
        <a:xfrm>
          <a:off x="6121468" y="2435775"/>
          <a:ext cx="1080500" cy="1080500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difficulty and resistance</a:t>
          </a:r>
        </a:p>
      </dsp:txBody>
      <dsp:txXfrm>
        <a:off x="6279704" y="2594011"/>
        <a:ext cx="764028" cy="764028"/>
      </dsp:txXfrm>
    </dsp:sp>
    <dsp:sp modelId="{816E1A0C-5A2E-498E-883F-B6E8E005D76A}">
      <dsp:nvSpPr>
        <dsp:cNvPr id="0" name=""/>
        <dsp:cNvSpPr/>
      </dsp:nvSpPr>
      <dsp:spPr>
        <a:xfrm rot="9000000">
          <a:off x="5822266" y="3195357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5902736" y="3246729"/>
        <a:ext cx="201244" cy="218800"/>
      </dsp:txXfrm>
    </dsp:sp>
    <dsp:sp modelId="{F3F96394-1624-46DA-A614-63E08FEC3A1C}">
      <dsp:nvSpPr>
        <dsp:cNvPr id="0" name=""/>
        <dsp:cNvSpPr/>
      </dsp:nvSpPr>
      <dsp:spPr>
        <a:xfrm>
          <a:off x="4715962" y="324724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Design experiment</a:t>
          </a:r>
        </a:p>
      </dsp:txBody>
      <dsp:txXfrm>
        <a:off x="4874198" y="3405481"/>
        <a:ext cx="764028" cy="764028"/>
      </dsp:txXfrm>
    </dsp:sp>
    <dsp:sp modelId="{611869A1-2D97-447E-8391-C0AA8E511EA4}">
      <dsp:nvSpPr>
        <dsp:cNvPr id="0" name=""/>
        <dsp:cNvSpPr/>
      </dsp:nvSpPr>
      <dsp:spPr>
        <a:xfrm rot="12600000">
          <a:off x="4416759" y="320349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4497229" y="3297990"/>
        <a:ext cx="201244" cy="218800"/>
      </dsp:txXfrm>
    </dsp:sp>
    <dsp:sp modelId="{A79608CA-C38E-4902-BD98-605CF654695C}">
      <dsp:nvSpPr>
        <dsp:cNvPr id="0" name=""/>
        <dsp:cNvSpPr/>
      </dsp:nvSpPr>
      <dsp:spPr>
        <a:xfrm>
          <a:off x="3310455" y="2435775"/>
          <a:ext cx="1080500" cy="1080500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Run Experiment</a:t>
          </a:r>
        </a:p>
      </dsp:txBody>
      <dsp:txXfrm>
        <a:off x="3468691" y="2594011"/>
        <a:ext cx="764028" cy="764028"/>
      </dsp:txXfrm>
    </dsp:sp>
    <dsp:sp modelId="{C61E225E-CB92-427A-9B51-3B3CE5E96D6A}">
      <dsp:nvSpPr>
        <dsp:cNvPr id="0" name=""/>
        <dsp:cNvSpPr/>
      </dsp:nvSpPr>
      <dsp:spPr>
        <a:xfrm rot="16200000">
          <a:off x="3706959" y="199035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0083" y="2106416"/>
        <a:ext cx="201244" cy="218800"/>
      </dsp:txXfrm>
    </dsp:sp>
    <dsp:sp modelId="{A61DB2E7-9885-4DCE-A8A4-3BD5FA6AE3DB}">
      <dsp:nvSpPr>
        <dsp:cNvPr id="0" name=""/>
        <dsp:cNvSpPr/>
      </dsp:nvSpPr>
      <dsp:spPr>
        <a:xfrm>
          <a:off x="3310455" y="81283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Fitness</a:t>
          </a:r>
        </a:p>
      </dsp:txBody>
      <dsp:txXfrm>
        <a:off x="3468691" y="971071"/>
        <a:ext cx="764028" cy="764028"/>
      </dsp:txXfrm>
    </dsp:sp>
    <dsp:sp modelId="{C883CDD7-B4FE-403E-8631-3580AA3DCE75}">
      <dsp:nvSpPr>
        <dsp:cNvPr id="0" name=""/>
        <dsp:cNvSpPr/>
      </dsp:nvSpPr>
      <dsp:spPr>
        <a:xfrm rot="19800000">
          <a:off x="4402666" y="769085"/>
          <a:ext cx="287492" cy="36466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408444" y="863581"/>
        <a:ext cx="201244" cy="2188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0BEA8-3C73-4D0B-B045-986650DD71E7}">
      <dsp:nvSpPr>
        <dsp:cNvPr id="0" name=""/>
        <dsp:cNvSpPr/>
      </dsp:nvSpPr>
      <dsp:spPr>
        <a:xfrm>
          <a:off x="4715962" y="1366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Reflect on the problem</a:t>
          </a:r>
        </a:p>
      </dsp:txBody>
      <dsp:txXfrm>
        <a:off x="4874198" y="159602"/>
        <a:ext cx="764028" cy="764028"/>
      </dsp:txXfrm>
    </dsp:sp>
    <dsp:sp modelId="{3ED89CB1-82FD-449E-A043-C54D5B66EA02}">
      <dsp:nvSpPr>
        <dsp:cNvPr id="0" name=""/>
        <dsp:cNvSpPr/>
      </dsp:nvSpPr>
      <dsp:spPr>
        <a:xfrm rot="1800000">
          <a:off x="5808173" y="76094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813951" y="812320"/>
        <a:ext cx="201244" cy="218800"/>
      </dsp:txXfrm>
    </dsp:sp>
    <dsp:sp modelId="{46FE3BEF-67E4-4661-A2D9-857178218DD9}">
      <dsp:nvSpPr>
        <dsp:cNvPr id="0" name=""/>
        <dsp:cNvSpPr/>
      </dsp:nvSpPr>
      <dsp:spPr>
        <a:xfrm>
          <a:off x="6121468" y="81283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Explore solutions</a:t>
          </a:r>
        </a:p>
      </dsp:txBody>
      <dsp:txXfrm>
        <a:off x="6279704" y="971071"/>
        <a:ext cx="764028" cy="764028"/>
      </dsp:txXfrm>
    </dsp:sp>
    <dsp:sp modelId="{0900BF35-80EE-445E-97D0-A6527292F242}">
      <dsp:nvSpPr>
        <dsp:cNvPr id="0" name=""/>
        <dsp:cNvSpPr/>
      </dsp:nvSpPr>
      <dsp:spPr>
        <a:xfrm rot="5400000">
          <a:off x="6517973" y="197408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561097" y="2003894"/>
        <a:ext cx="201244" cy="218800"/>
      </dsp:txXfrm>
    </dsp:sp>
    <dsp:sp modelId="{7DE82D86-7D29-4C2B-ABE0-1FAADCDF0B0F}">
      <dsp:nvSpPr>
        <dsp:cNvPr id="0" name=""/>
        <dsp:cNvSpPr/>
      </dsp:nvSpPr>
      <dsp:spPr>
        <a:xfrm>
          <a:off x="6121468" y="243577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difficulty and resistance</a:t>
          </a:r>
        </a:p>
      </dsp:txBody>
      <dsp:txXfrm>
        <a:off x="6279704" y="2594011"/>
        <a:ext cx="764028" cy="764028"/>
      </dsp:txXfrm>
    </dsp:sp>
    <dsp:sp modelId="{816E1A0C-5A2E-498E-883F-B6E8E005D76A}">
      <dsp:nvSpPr>
        <dsp:cNvPr id="0" name=""/>
        <dsp:cNvSpPr/>
      </dsp:nvSpPr>
      <dsp:spPr>
        <a:xfrm rot="9000000">
          <a:off x="5822266" y="3195357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5902736" y="3246729"/>
        <a:ext cx="201244" cy="218800"/>
      </dsp:txXfrm>
    </dsp:sp>
    <dsp:sp modelId="{F3F96394-1624-46DA-A614-63E08FEC3A1C}">
      <dsp:nvSpPr>
        <dsp:cNvPr id="0" name=""/>
        <dsp:cNvSpPr/>
      </dsp:nvSpPr>
      <dsp:spPr>
        <a:xfrm>
          <a:off x="4715962" y="3247245"/>
          <a:ext cx="1080500" cy="1080500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Design experiment</a:t>
          </a:r>
        </a:p>
      </dsp:txBody>
      <dsp:txXfrm>
        <a:off x="4874198" y="3405481"/>
        <a:ext cx="764028" cy="764028"/>
      </dsp:txXfrm>
    </dsp:sp>
    <dsp:sp modelId="{611869A1-2D97-447E-8391-C0AA8E511EA4}">
      <dsp:nvSpPr>
        <dsp:cNvPr id="0" name=""/>
        <dsp:cNvSpPr/>
      </dsp:nvSpPr>
      <dsp:spPr>
        <a:xfrm rot="12600000">
          <a:off x="4416759" y="320349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4497229" y="3297990"/>
        <a:ext cx="201244" cy="218800"/>
      </dsp:txXfrm>
    </dsp:sp>
    <dsp:sp modelId="{A79608CA-C38E-4902-BD98-605CF654695C}">
      <dsp:nvSpPr>
        <dsp:cNvPr id="0" name=""/>
        <dsp:cNvSpPr/>
      </dsp:nvSpPr>
      <dsp:spPr>
        <a:xfrm>
          <a:off x="3310455" y="2435775"/>
          <a:ext cx="1080500" cy="1080500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Run Experiment</a:t>
          </a:r>
        </a:p>
      </dsp:txBody>
      <dsp:txXfrm>
        <a:off x="3468691" y="2594011"/>
        <a:ext cx="764028" cy="764028"/>
      </dsp:txXfrm>
    </dsp:sp>
    <dsp:sp modelId="{C61E225E-CB92-427A-9B51-3B3CE5E96D6A}">
      <dsp:nvSpPr>
        <dsp:cNvPr id="0" name=""/>
        <dsp:cNvSpPr/>
      </dsp:nvSpPr>
      <dsp:spPr>
        <a:xfrm rot="16200000">
          <a:off x="3706959" y="199035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0083" y="2106416"/>
        <a:ext cx="201244" cy="218800"/>
      </dsp:txXfrm>
    </dsp:sp>
    <dsp:sp modelId="{A61DB2E7-9885-4DCE-A8A4-3BD5FA6AE3DB}">
      <dsp:nvSpPr>
        <dsp:cNvPr id="0" name=""/>
        <dsp:cNvSpPr/>
      </dsp:nvSpPr>
      <dsp:spPr>
        <a:xfrm>
          <a:off x="3310455" y="81283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Fitness</a:t>
          </a:r>
        </a:p>
      </dsp:txBody>
      <dsp:txXfrm>
        <a:off x="3468691" y="971071"/>
        <a:ext cx="764028" cy="764028"/>
      </dsp:txXfrm>
    </dsp:sp>
    <dsp:sp modelId="{C883CDD7-B4FE-403E-8631-3580AA3DCE75}">
      <dsp:nvSpPr>
        <dsp:cNvPr id="0" name=""/>
        <dsp:cNvSpPr/>
      </dsp:nvSpPr>
      <dsp:spPr>
        <a:xfrm rot="19800000">
          <a:off x="4402666" y="769085"/>
          <a:ext cx="287492" cy="36466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408444" y="863581"/>
        <a:ext cx="201244" cy="2188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0BEA8-3C73-4D0B-B045-986650DD71E7}">
      <dsp:nvSpPr>
        <dsp:cNvPr id="0" name=""/>
        <dsp:cNvSpPr/>
      </dsp:nvSpPr>
      <dsp:spPr>
        <a:xfrm>
          <a:off x="4715962" y="1366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Reflect on the problem</a:t>
          </a:r>
        </a:p>
      </dsp:txBody>
      <dsp:txXfrm>
        <a:off x="4874198" y="159602"/>
        <a:ext cx="764028" cy="764028"/>
      </dsp:txXfrm>
    </dsp:sp>
    <dsp:sp modelId="{3ED89CB1-82FD-449E-A043-C54D5B66EA02}">
      <dsp:nvSpPr>
        <dsp:cNvPr id="0" name=""/>
        <dsp:cNvSpPr/>
      </dsp:nvSpPr>
      <dsp:spPr>
        <a:xfrm rot="1800000">
          <a:off x="5808173" y="76094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813951" y="812320"/>
        <a:ext cx="201244" cy="218800"/>
      </dsp:txXfrm>
    </dsp:sp>
    <dsp:sp modelId="{46FE3BEF-67E4-4661-A2D9-857178218DD9}">
      <dsp:nvSpPr>
        <dsp:cNvPr id="0" name=""/>
        <dsp:cNvSpPr/>
      </dsp:nvSpPr>
      <dsp:spPr>
        <a:xfrm>
          <a:off x="6121468" y="81283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Explore solutions</a:t>
          </a:r>
        </a:p>
      </dsp:txBody>
      <dsp:txXfrm>
        <a:off x="6279704" y="971071"/>
        <a:ext cx="764028" cy="764028"/>
      </dsp:txXfrm>
    </dsp:sp>
    <dsp:sp modelId="{0900BF35-80EE-445E-97D0-A6527292F242}">
      <dsp:nvSpPr>
        <dsp:cNvPr id="0" name=""/>
        <dsp:cNvSpPr/>
      </dsp:nvSpPr>
      <dsp:spPr>
        <a:xfrm rot="5400000">
          <a:off x="6517973" y="197408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561097" y="2003894"/>
        <a:ext cx="201244" cy="218800"/>
      </dsp:txXfrm>
    </dsp:sp>
    <dsp:sp modelId="{7DE82D86-7D29-4C2B-ABE0-1FAADCDF0B0F}">
      <dsp:nvSpPr>
        <dsp:cNvPr id="0" name=""/>
        <dsp:cNvSpPr/>
      </dsp:nvSpPr>
      <dsp:spPr>
        <a:xfrm>
          <a:off x="6121468" y="243577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difficulty and resistance</a:t>
          </a:r>
        </a:p>
      </dsp:txBody>
      <dsp:txXfrm>
        <a:off x="6279704" y="2594011"/>
        <a:ext cx="764028" cy="764028"/>
      </dsp:txXfrm>
    </dsp:sp>
    <dsp:sp modelId="{816E1A0C-5A2E-498E-883F-B6E8E005D76A}">
      <dsp:nvSpPr>
        <dsp:cNvPr id="0" name=""/>
        <dsp:cNvSpPr/>
      </dsp:nvSpPr>
      <dsp:spPr>
        <a:xfrm rot="9000000">
          <a:off x="5822266" y="3195357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5902736" y="3246729"/>
        <a:ext cx="201244" cy="218800"/>
      </dsp:txXfrm>
    </dsp:sp>
    <dsp:sp modelId="{F3F96394-1624-46DA-A614-63E08FEC3A1C}">
      <dsp:nvSpPr>
        <dsp:cNvPr id="0" name=""/>
        <dsp:cNvSpPr/>
      </dsp:nvSpPr>
      <dsp:spPr>
        <a:xfrm>
          <a:off x="4715962" y="324724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Design experiment</a:t>
          </a:r>
        </a:p>
      </dsp:txBody>
      <dsp:txXfrm>
        <a:off x="4874198" y="3405481"/>
        <a:ext cx="764028" cy="764028"/>
      </dsp:txXfrm>
    </dsp:sp>
    <dsp:sp modelId="{611869A1-2D97-447E-8391-C0AA8E511EA4}">
      <dsp:nvSpPr>
        <dsp:cNvPr id="0" name=""/>
        <dsp:cNvSpPr/>
      </dsp:nvSpPr>
      <dsp:spPr>
        <a:xfrm rot="12600000">
          <a:off x="4416759" y="320349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4497229" y="3297990"/>
        <a:ext cx="201244" cy="218800"/>
      </dsp:txXfrm>
    </dsp:sp>
    <dsp:sp modelId="{A79608CA-C38E-4902-BD98-605CF654695C}">
      <dsp:nvSpPr>
        <dsp:cNvPr id="0" name=""/>
        <dsp:cNvSpPr/>
      </dsp:nvSpPr>
      <dsp:spPr>
        <a:xfrm>
          <a:off x="3310455" y="2435775"/>
          <a:ext cx="1080500" cy="1080500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Run Experiment</a:t>
          </a:r>
        </a:p>
      </dsp:txBody>
      <dsp:txXfrm>
        <a:off x="3468691" y="2594011"/>
        <a:ext cx="764028" cy="764028"/>
      </dsp:txXfrm>
    </dsp:sp>
    <dsp:sp modelId="{C61E225E-CB92-427A-9B51-3B3CE5E96D6A}">
      <dsp:nvSpPr>
        <dsp:cNvPr id="0" name=""/>
        <dsp:cNvSpPr/>
      </dsp:nvSpPr>
      <dsp:spPr>
        <a:xfrm rot="16200000">
          <a:off x="3706959" y="199035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0083" y="2106416"/>
        <a:ext cx="201244" cy="218800"/>
      </dsp:txXfrm>
    </dsp:sp>
    <dsp:sp modelId="{A61DB2E7-9885-4DCE-A8A4-3BD5FA6AE3DB}">
      <dsp:nvSpPr>
        <dsp:cNvPr id="0" name=""/>
        <dsp:cNvSpPr/>
      </dsp:nvSpPr>
      <dsp:spPr>
        <a:xfrm>
          <a:off x="3310455" y="81283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Fitness</a:t>
          </a:r>
        </a:p>
      </dsp:txBody>
      <dsp:txXfrm>
        <a:off x="3468691" y="971071"/>
        <a:ext cx="764028" cy="764028"/>
      </dsp:txXfrm>
    </dsp:sp>
    <dsp:sp modelId="{C883CDD7-B4FE-403E-8631-3580AA3DCE75}">
      <dsp:nvSpPr>
        <dsp:cNvPr id="0" name=""/>
        <dsp:cNvSpPr/>
      </dsp:nvSpPr>
      <dsp:spPr>
        <a:xfrm rot="19800000">
          <a:off x="4402666" y="769085"/>
          <a:ext cx="287492" cy="36466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408444" y="863581"/>
        <a:ext cx="201244" cy="2188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E0BEA8-3C73-4D0B-B045-986650DD71E7}">
      <dsp:nvSpPr>
        <dsp:cNvPr id="0" name=""/>
        <dsp:cNvSpPr/>
      </dsp:nvSpPr>
      <dsp:spPr>
        <a:xfrm>
          <a:off x="4715962" y="1366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Reflect on the problem</a:t>
          </a:r>
        </a:p>
      </dsp:txBody>
      <dsp:txXfrm>
        <a:off x="4874198" y="159602"/>
        <a:ext cx="764028" cy="764028"/>
      </dsp:txXfrm>
    </dsp:sp>
    <dsp:sp modelId="{3ED89CB1-82FD-449E-A043-C54D5B66EA02}">
      <dsp:nvSpPr>
        <dsp:cNvPr id="0" name=""/>
        <dsp:cNvSpPr/>
      </dsp:nvSpPr>
      <dsp:spPr>
        <a:xfrm rot="1800000">
          <a:off x="5808173" y="76094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5813951" y="812320"/>
        <a:ext cx="201244" cy="218800"/>
      </dsp:txXfrm>
    </dsp:sp>
    <dsp:sp modelId="{46FE3BEF-67E4-4661-A2D9-857178218DD9}">
      <dsp:nvSpPr>
        <dsp:cNvPr id="0" name=""/>
        <dsp:cNvSpPr/>
      </dsp:nvSpPr>
      <dsp:spPr>
        <a:xfrm>
          <a:off x="6121468" y="81283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Explore solutions</a:t>
          </a:r>
        </a:p>
      </dsp:txBody>
      <dsp:txXfrm>
        <a:off x="6279704" y="971071"/>
        <a:ext cx="764028" cy="764028"/>
      </dsp:txXfrm>
    </dsp:sp>
    <dsp:sp modelId="{0900BF35-80EE-445E-97D0-A6527292F242}">
      <dsp:nvSpPr>
        <dsp:cNvPr id="0" name=""/>
        <dsp:cNvSpPr/>
      </dsp:nvSpPr>
      <dsp:spPr>
        <a:xfrm rot="5400000">
          <a:off x="6517973" y="197408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6561097" y="2003894"/>
        <a:ext cx="201244" cy="218800"/>
      </dsp:txXfrm>
    </dsp:sp>
    <dsp:sp modelId="{7DE82D86-7D29-4C2B-ABE0-1FAADCDF0B0F}">
      <dsp:nvSpPr>
        <dsp:cNvPr id="0" name=""/>
        <dsp:cNvSpPr/>
      </dsp:nvSpPr>
      <dsp:spPr>
        <a:xfrm>
          <a:off x="6121468" y="2435775"/>
          <a:ext cx="1080500" cy="1080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difficulty and resistance</a:t>
          </a:r>
        </a:p>
      </dsp:txBody>
      <dsp:txXfrm>
        <a:off x="6279704" y="2594011"/>
        <a:ext cx="764028" cy="764028"/>
      </dsp:txXfrm>
    </dsp:sp>
    <dsp:sp modelId="{816E1A0C-5A2E-498E-883F-B6E8E005D76A}">
      <dsp:nvSpPr>
        <dsp:cNvPr id="0" name=""/>
        <dsp:cNvSpPr/>
      </dsp:nvSpPr>
      <dsp:spPr>
        <a:xfrm rot="9000000">
          <a:off x="5822266" y="3195357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5902736" y="3246729"/>
        <a:ext cx="201244" cy="218800"/>
      </dsp:txXfrm>
    </dsp:sp>
    <dsp:sp modelId="{F3F96394-1624-46DA-A614-63E08FEC3A1C}">
      <dsp:nvSpPr>
        <dsp:cNvPr id="0" name=""/>
        <dsp:cNvSpPr/>
      </dsp:nvSpPr>
      <dsp:spPr>
        <a:xfrm>
          <a:off x="4715962" y="3247245"/>
          <a:ext cx="1080500" cy="1080500"/>
        </a:xfrm>
        <a:prstGeom prst="ellipse">
          <a:avLst/>
        </a:prstGeom>
        <a:solidFill>
          <a:srgbClr val="73478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Design experiment</a:t>
          </a:r>
        </a:p>
      </dsp:txBody>
      <dsp:txXfrm>
        <a:off x="4874198" y="3405481"/>
        <a:ext cx="764028" cy="764028"/>
      </dsp:txXfrm>
    </dsp:sp>
    <dsp:sp modelId="{611869A1-2D97-447E-8391-C0AA8E511EA4}">
      <dsp:nvSpPr>
        <dsp:cNvPr id="0" name=""/>
        <dsp:cNvSpPr/>
      </dsp:nvSpPr>
      <dsp:spPr>
        <a:xfrm rot="12600000">
          <a:off x="4416759" y="3203494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 rot="10800000">
        <a:off x="4497229" y="3297990"/>
        <a:ext cx="201244" cy="218800"/>
      </dsp:txXfrm>
    </dsp:sp>
    <dsp:sp modelId="{A79608CA-C38E-4902-BD98-605CF654695C}">
      <dsp:nvSpPr>
        <dsp:cNvPr id="0" name=""/>
        <dsp:cNvSpPr/>
      </dsp:nvSpPr>
      <dsp:spPr>
        <a:xfrm>
          <a:off x="3310455" y="2435775"/>
          <a:ext cx="1080500" cy="1080500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Run Experiment</a:t>
          </a:r>
        </a:p>
      </dsp:txBody>
      <dsp:txXfrm>
        <a:off x="3468691" y="2594011"/>
        <a:ext cx="764028" cy="764028"/>
      </dsp:txXfrm>
    </dsp:sp>
    <dsp:sp modelId="{C61E225E-CB92-427A-9B51-3B3CE5E96D6A}">
      <dsp:nvSpPr>
        <dsp:cNvPr id="0" name=""/>
        <dsp:cNvSpPr/>
      </dsp:nvSpPr>
      <dsp:spPr>
        <a:xfrm rot="16200000">
          <a:off x="3706959" y="1990358"/>
          <a:ext cx="287492" cy="36466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3750083" y="2106416"/>
        <a:ext cx="201244" cy="218800"/>
      </dsp:txXfrm>
    </dsp:sp>
    <dsp:sp modelId="{A61DB2E7-9885-4DCE-A8A4-3BD5FA6AE3DB}">
      <dsp:nvSpPr>
        <dsp:cNvPr id="0" name=""/>
        <dsp:cNvSpPr/>
      </dsp:nvSpPr>
      <dsp:spPr>
        <a:xfrm>
          <a:off x="3310455" y="812835"/>
          <a:ext cx="1080500" cy="1080500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Evaluate Fitness</a:t>
          </a:r>
        </a:p>
      </dsp:txBody>
      <dsp:txXfrm>
        <a:off x="3468691" y="971071"/>
        <a:ext cx="764028" cy="764028"/>
      </dsp:txXfrm>
    </dsp:sp>
    <dsp:sp modelId="{C883CDD7-B4FE-403E-8631-3580AA3DCE75}">
      <dsp:nvSpPr>
        <dsp:cNvPr id="0" name=""/>
        <dsp:cNvSpPr/>
      </dsp:nvSpPr>
      <dsp:spPr>
        <a:xfrm rot="19800000">
          <a:off x="4402666" y="769085"/>
          <a:ext cx="287492" cy="36466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/>
        </a:p>
      </dsp:txBody>
      <dsp:txXfrm>
        <a:off x="4408444" y="863581"/>
        <a:ext cx="201244" cy="218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AA4D522-1846-3D65-0157-3CDAE6B0A0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3546F6-892B-BA3C-97DF-5B3CA98F26B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317963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71B0855-E334-47FE-A5E9-940E92AEA2B0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42D33-73F6-F1B9-CE8F-34C63A3F5CD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B977D-ACC0-0A02-5257-DC75049CCC8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06756977-9D80-45FC-9689-B71B36E269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6631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1-21T12:10:56.78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963" y="1"/>
            <a:ext cx="4068339" cy="356357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1DE8AD19-3675-475D-9B2C-04A414A2D07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418066"/>
            <a:ext cx="7510780" cy="2796600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963" y="6746119"/>
            <a:ext cx="4068339" cy="356356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4101948-D132-4EC4-A917-9EECBC458E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279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F6DFF-5AE9-314B-9026-1C23AE406C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78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289">
              <a:defRPr/>
            </a:pPr>
            <a:endParaRPr lang="en-US" baseline="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4D0A5C-6B8D-8740-ACDD-A40F7FCA942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660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Goal: Explain the concept in this slide using the information below.</a:t>
            </a:r>
          </a:p>
          <a:p>
            <a:endParaRPr lang="en-US"/>
          </a:p>
          <a:p>
            <a:r>
              <a:rPr lang="en-US"/>
              <a:t>A key teaching</a:t>
            </a:r>
            <a:r>
              <a:rPr lang="en-US" baseline="0"/>
              <a:t> in Bruce Lee’s philosophy adapted from Taoism, is</a:t>
            </a:r>
            <a:r>
              <a:rPr lang="en-US"/>
              <a:t> "to be like water". </a:t>
            </a:r>
          </a:p>
          <a:p>
            <a:r>
              <a:rPr lang="en-US"/>
              <a:t>Water flows around the rock. </a:t>
            </a:r>
          </a:p>
          <a:p>
            <a:r>
              <a:rPr lang="en-US"/>
              <a:t>The rock represents resistance - in fighting, the resistance is from the opponent. </a:t>
            </a:r>
          </a:p>
          <a:p>
            <a:r>
              <a:rPr lang="en-US"/>
              <a:t>In Kanban, </a:t>
            </a:r>
            <a:r>
              <a:rPr lang="en-US" b="1"/>
              <a:t>the rock</a:t>
            </a:r>
            <a:r>
              <a:rPr lang="en-US" b="1" baseline="0"/>
              <a:t> represents resistance to change</a:t>
            </a:r>
            <a:r>
              <a:rPr lang="en-US" baseline="0"/>
              <a:t>.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706F5-0F43-43DB-97D3-52E67ABC6ECF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659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Goal: explain the change management principles.</a:t>
            </a:r>
          </a:p>
          <a:p>
            <a:endParaRPr lang="en-US"/>
          </a:p>
          <a:p>
            <a:r>
              <a:rPr lang="en-US"/>
              <a:t>Instructions: 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/>
              <a:t>These principles are designed to frame an evolutionary approach to improvement. 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/>
              <a:t>Briefly walk through each of these principles.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21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Goal: explain the change management principles using a slightly different perspective</a:t>
            </a:r>
          </a:p>
          <a:p>
            <a:endParaRPr lang="en-US" dirty="0"/>
          </a:p>
          <a:p>
            <a:r>
              <a:rPr lang="en-US" dirty="0"/>
              <a:t>Instructions: 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dirty="0"/>
              <a:t>Start with what you do now!  We mean it.  If you are currently doing Scrum, then great.  We’re going to start with your Scrum and look to improve it through….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dirty="0"/>
              <a:t>Evolutionary change , which means that you only make small changes that you are comfortable with, but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dirty="0"/>
              <a:t>Acts of leadership might make you or team members uncomfortable, so get used to being just a bit uncomfortable.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198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86288" y="412750"/>
            <a:ext cx="3675062" cy="20685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42663" indent="-242663">
              <a:buAutoNum type="arabicPeriod"/>
            </a:pPr>
            <a:r>
              <a:rPr lang="en-US"/>
              <a:t>Assess this organization – what ML? What problems?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lIns="97065" tIns="48532" rIns="97065" bIns="48532"/>
          <a:lstStyle/>
          <a:p>
            <a:pPr algn="l" defTabSz="942289">
              <a:buClr>
                <a:srgbClr val="000000"/>
              </a:buClr>
              <a:defRPr/>
            </a:pPr>
            <a:fld id="{8B953E72-4EE6-499B-9125-A3E491C481D8}" type="slidenum">
              <a:rPr lang="en-US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algn="l" defTabSz="942289">
                <a:buClr>
                  <a:srgbClr val="000000"/>
                </a:buClr>
                <a:defRPr/>
              </a:pPr>
              <a:t>51</a:t>
            </a:fld>
            <a:endParaRPr lang="en-US"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422914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71029">
              <a:defRPr/>
            </a:pPr>
            <a:r>
              <a:rPr lang="en-US" noProof="0"/>
              <a:t>Goal: to emphasize that one needs to act in order to close a feedback loop.</a:t>
            </a:r>
          </a:p>
          <a:p>
            <a:endParaRPr lang="en-US" noProof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71145">
              <a:defRPr/>
            </a:pPr>
            <a:fld id="{6D6A7CEA-3831-8B4F-93A7-D6BFAE9A9275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71145">
                <a:defRPr/>
              </a:pPr>
              <a:t>52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7651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D1842-C934-EAF8-4C39-C40ACE423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6D7484-4179-BAA2-E651-261941FE0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10FDCA-1969-BA81-4952-77432D69A2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Goal: When reflecting on the problem, you’re digging deeper. Attempting to find the cause of the problem.</a:t>
            </a: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Call out that every step has a feedback loop in itself and can take you back one or more steps in this iterative process.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3F70A8-3023-451C-EFA1-CFF6C2AD08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5603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2191D-BD56-5CCC-7371-14A98C3FE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04213E-D25E-55C5-4213-9742DFFAE1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930790-D04B-7284-83CA-A073B37DE2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Goal: When reflecting on the problem, you’re digging deeper. Attempting to find the cause of the problem.</a:t>
            </a:r>
          </a:p>
          <a:p>
            <a:endParaRPr lang="en-US" b="0" i="0">
              <a:solidFill>
                <a:srgbClr val="374151"/>
              </a:solidFill>
              <a:effectLst/>
              <a:latin typeface="Söhne"/>
            </a:endParaRPr>
          </a:p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Call out that every step has a feedback loop in itself and can take you back one or more steps in this iterative process.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4F1A8E-FD81-A3AE-ECD3-ED2A0E7A3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3879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3CAE0C-4555-A00B-3C49-B8F40FD3B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6490D7-5AAE-3BCB-7985-2F47D685F1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DB42A5-454E-8DA7-B3AF-78147AC98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Goal: Explain that once you’ve got a few problems to look at, it’s a great time to start thinking about solutions.</a:t>
            </a:r>
          </a:p>
          <a:p>
            <a:endParaRPr lang="en-US" b="0" i="0">
              <a:solidFill>
                <a:srgbClr val="374151"/>
              </a:solidFill>
              <a:effectLst/>
              <a:latin typeface="Söhne"/>
            </a:endParaRPr>
          </a:p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Call out that every step has a feedback loop in itself and can take you back one or more steps in this iterative process.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2DF328-5C43-87CD-FEA7-0C25BC8F0E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7765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9F90B-33F2-A656-CF47-E1ACA2FB1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4F4CDD-904A-90CD-FAF9-447DD2DEB7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4E8D3F-3B3E-1EB8-5ACD-0C7F922831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Goal: Now that we have some potentially good ideas, we’re going to evaluate them.</a:t>
            </a:r>
          </a:p>
          <a:p>
            <a:endParaRPr lang="en-US" b="0" i="0">
              <a:solidFill>
                <a:srgbClr val="374151"/>
              </a:solidFill>
              <a:effectLst/>
              <a:latin typeface="Söhne"/>
            </a:endParaRPr>
          </a:p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Call out that every step has a feedback loop in itself and can take you back one or more steps in this iterative process.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E980A7-7D0E-5656-ED81-B7D9443355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72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F33FF-CE1E-0C01-724A-26DF50B40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920D3B-B79B-225C-EBFB-118DB01952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BD7D03-0461-AEE0-70AE-CA84AF8ED9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Goal: Orient students to this grid. It should map back to what you’ve previously taught.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1A70E6-4E0D-18D8-8B03-0FCD713EE7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FD3CB8-2AAF-444B-86E9-8534E32CDD6F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7162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9F50E-B280-60D2-DD31-55AE65076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BD203-A662-F896-D926-87491AEF13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ED1169-C311-C6EC-9BF4-ACFFD6AD00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Goal: Describe how Rosie used this grid with her team to assess their ideas.</a:t>
            </a:r>
          </a:p>
          <a:p>
            <a:endParaRPr lang="en-US"/>
          </a:p>
          <a:p>
            <a:r>
              <a:rPr lang="en-US"/>
              <a:t>The green ones indicate they are going to give them a try as an experiment.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0B855E-876F-015D-1C56-3577558A13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FD3CB8-2AAF-444B-86E9-8534E32CDD6F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6506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E63D8-2F8F-A7DF-DC33-9FC165A9F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4E2C0E-BDC9-92E0-A6F6-0DA392125D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B1865C-6023-A6B4-9BD5-347D3FC892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Goal: Now that ideas are in place for one cause, the next step is to put together the design. </a:t>
            </a:r>
          </a:p>
          <a:p>
            <a:endParaRPr lang="en-US" b="0" i="0">
              <a:solidFill>
                <a:srgbClr val="374151"/>
              </a:solidFill>
              <a:effectLst/>
              <a:latin typeface="Söhne"/>
            </a:endParaRPr>
          </a:p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Call out that every step has a feedback loop in itself and can take you back one or more steps in this iterative process.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558A2-3B6C-6DB5-1DEB-AE2FB591DB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398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0BA08-3804-A63B-7150-0A31B501F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FCE475-5886-3B5A-27A6-DB9985D4E5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18E8A3-BFCF-EF28-4203-D4512ED48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Goal: Now it’s time to sit, wait, watch, and run the experiment.</a:t>
            </a:r>
          </a:p>
          <a:p>
            <a:endParaRPr lang="en-US" b="0" i="0">
              <a:solidFill>
                <a:srgbClr val="374151"/>
              </a:solidFill>
              <a:effectLst/>
              <a:latin typeface="Söhne"/>
            </a:endParaRPr>
          </a:p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Call out that every step has a feedback loop in itself and can take you back one or more steps in this iterative process.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B63EF-7E8C-04B2-347D-5832F80736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88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BA1DF-77B3-A8A6-8524-481691A28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12794D-7234-9A8F-3D07-86B3026B23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0C00CF-6DEE-57E1-1113-A153866ED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Goal: When you evaluate fitness, your solution either: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Solved the problem, so it no longer hurts, a new hurt arises.</a:t>
            </a:r>
          </a:p>
          <a:p>
            <a:pPr marL="176679" indent="-176679">
              <a:buFont typeface="Arial" panose="020B0604020202020204" pitchFamily="34" charset="0"/>
              <a:buChar char="•"/>
            </a:pPr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Did not solve the problem, it still hurts.</a:t>
            </a:r>
          </a:p>
          <a:p>
            <a:endParaRPr lang="en-US" b="0" i="0">
              <a:solidFill>
                <a:srgbClr val="374151"/>
              </a:solidFill>
              <a:effectLst/>
              <a:latin typeface="Söhne"/>
            </a:endParaRPr>
          </a:p>
          <a:p>
            <a:r>
              <a:rPr lang="en-US" b="0" i="0">
                <a:solidFill>
                  <a:srgbClr val="374151"/>
                </a:solidFill>
                <a:effectLst/>
                <a:latin typeface="Söhne"/>
              </a:rPr>
              <a:t>Call out that every step has a feedback loop in itself and can take you back one or more steps in this iterative process.</a:t>
            </a:r>
          </a:p>
          <a:p>
            <a:endParaRPr lang="en-US" b="0" i="0">
              <a:solidFill>
                <a:srgbClr val="374151"/>
              </a:solidFill>
              <a:effectLst/>
              <a:latin typeface="Söhne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17F53-E211-3234-A565-2FBF426A73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6A7CEA-3831-8B4F-93A7-D6BFAE9A9275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955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328863" y="533400"/>
            <a:ext cx="4732337" cy="26622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Kanban uses evolutionary change which makes small steps and evaluates the results. Some changes are rolled back.</a:t>
            </a:r>
          </a:p>
          <a:p>
            <a:endParaRPr lang="en-US"/>
          </a:p>
          <a:p>
            <a:r>
              <a:rPr lang="en-US"/>
              <a:t>Traditional change is an A to B process. A is where you are now. B is a destination. B is either defined (from a methodology definition) or designed (by tailoring a framework).</a:t>
            </a:r>
          </a:p>
          <a:p>
            <a:r>
              <a:rPr lang="en-US"/>
              <a:t>To get from A to B, a change agency* will guide a transition initiative to install destination B into the organization.</a:t>
            </a:r>
          </a:p>
          <a:p>
            <a:r>
              <a:rPr lang="en-US"/>
              <a:t>*either an internal SEPG or external consultants</a:t>
            </a:r>
          </a:p>
          <a:p>
            <a:pPr marL="176679" indent="-176679">
              <a:buFontTx/>
              <a:buChar char="-"/>
            </a:pPr>
            <a:endParaRPr lang="en-US"/>
          </a:p>
          <a:p>
            <a:pPr marL="176679" indent="-176679">
              <a:buFontTx/>
              <a:buChar char="-"/>
            </a:pPr>
            <a:r>
              <a:rPr lang="en-US"/>
              <a:t>Your capability to change is low at the beginning</a:t>
            </a:r>
          </a:p>
          <a:p>
            <a:pPr marL="176679" indent="-176679">
              <a:buFontTx/>
              <a:buChar char="-"/>
            </a:pPr>
            <a:r>
              <a:rPr lang="en-US"/>
              <a:t>As you move forward, your capability improves and you can risk more significant change </a:t>
            </a:r>
          </a:p>
          <a:p>
            <a:pPr marL="176679" indent="-176679">
              <a:buFontTx/>
              <a:buChar char="-"/>
            </a:pPr>
            <a:r>
              <a:rPr lang="en-US"/>
              <a:t>You change management capability improves as you go</a:t>
            </a:r>
          </a:p>
          <a:p>
            <a:pPr marL="176679" indent="-176679">
              <a:buFontTx/>
              <a:buChar char="-"/>
            </a:pPr>
            <a:r>
              <a:rPr lang="en-US"/>
              <a:t>So does your process</a:t>
            </a:r>
          </a:p>
          <a:p>
            <a:pPr marL="176679" indent="-176679">
              <a:buFontTx/>
              <a:buChar char="-"/>
            </a:pPr>
            <a:r>
              <a:rPr lang="en-US"/>
              <a:t>Check out the Kanban Maturity Modell if you want to learn more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50D405-13B2-924C-98F6-7032234AFB07}" type="slidenum">
              <a:rPr lang="de-DE" smtClean="0"/>
              <a:t>65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06828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F5ACC-AE75-A2DB-B1A1-6CD29686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BED401-5CAF-B1C7-A55C-3EA2B8E638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0D7BEC-1E4F-0C42-206C-8A481D6C4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92604-28C6-0EE6-9E4F-45A9A1E7DA6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9372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5117C-E19C-132E-B8F2-E540532FE5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CE6C30-2E57-CD7F-40F7-2A338D0D1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3ABAC-B1B0-75B6-B3FE-1587298F0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168CD-F6AA-1520-65F4-5615D9D2B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AFC3D-2413-FFBA-BCD2-AD00C0228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230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F6714-8F8B-6192-2F70-F158312B8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79B53-89C0-A07B-CFEE-94CD5A943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CCA96-97DF-0BB8-DF0C-77EC12CC5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602FC-5255-58F5-B27A-70371EE20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37F75-7F94-0533-CD68-678C94328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20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E097C-60A7-D251-39FD-00286F7C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EE76D0-A04D-8CB0-8E4C-1454154C0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6A8443-A990-9498-97FB-ECA79239C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0805B-3B73-F39E-418C-B0F737F4C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2EA7CA-7CE1-66B1-34FE-CA70E45AA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83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D0EA8-968F-2604-8EF6-1C76F03B5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D6992-F47F-A05D-46AD-227CA4092E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662772-D719-2989-4A0A-9EB7BC7B4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8CFF06-A9BE-90BE-6EFC-BBAB515C0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93C0D6-065F-FC1A-69B4-706068F28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C35FCB-5241-021B-2F87-406720152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9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4DF34-9957-9660-4E43-900E78E97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04436-39F1-324A-C7E4-0EB4DDC06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304B16-5099-3C58-7495-5FF73F0ED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C4B9EB-35D4-EDE9-AECE-A14120D58C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BCE352-14FA-9734-78E8-0867A4A04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EAA420-1A3E-E658-8027-696ABDF3F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FC6429-3708-093B-7F1C-A3C639207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6ABAA8-2A3A-2E71-B643-94485538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64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83137-6225-7512-632C-8B9936E5F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FD22D9-98DE-6F24-63C6-BA9F4F1B6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0DB02F-67FC-3D1B-D26A-A89E18A36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6C8AFD-0EE0-9DFA-537D-EE1F1BC2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98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E7BDE1-E049-5BB6-27A9-3AF9B4CB9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52EFF8-8218-ECEA-B37A-FBE9CC625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0A034-F856-0FAB-D2E8-316C30D7C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138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960C4-8BFE-DF3A-4866-52858E227F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DE524-5E64-C0C8-C53C-4B6008283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0AD1B-2847-BB8B-E878-970FD2E2DB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BBF14E-8224-44DE-67FA-FFF6946F9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9E5DE-C8C9-CBA4-D11E-F475B4096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18205B-059D-37AB-97C7-D59CAC77E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77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3C393-8A9D-70C2-ED71-79F73AFC1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163FC36-D3E5-15E5-D521-F5FA7F08CA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7B417-4E30-C47C-CC2C-7B4B4BC79F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4977BE-6A55-51B5-B3CF-405FA83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61F0F2-DE3A-7285-4210-C4C42EA86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48661C-B98B-30EA-535B-EDC6E570D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495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468B6-7AD8-6C4D-6C25-A8A8DF596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12850-86C6-ED09-5F13-8DBE410B4D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ED2404-C586-4DE7-31AF-940FEC23C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D5E92D-EF8B-A696-F617-DFC7B6B49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79F48-F92D-1446-5CB2-3880D7876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7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72FC97E-52A4-2E21-AF25-269474BE50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79E867-8EAD-F8DD-B01A-101A3AFAB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A811F-1D84-683B-A43A-9E1652F524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22506-CCB3-6529-1093-ACB3C0B8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8BDE53-37C5-B474-7AA7-021A986BD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78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os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creenshot, drawing, computer&#10;&#10;Description automatically generated">
            <a:extLst>
              <a:ext uri="{FF2B5EF4-FFF2-40B4-BE49-F238E27FC236}">
                <a16:creationId xmlns:a16="http://schemas.microsoft.com/office/drawing/2014/main" id="{2B2E6DAD-C02C-344A-9DDE-79D3D6565D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F176EC-7A6D-BA44-B1B6-72FCBB4E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5195A90-7714-2A43-8A62-782872DFF547}"/>
              </a:ext>
            </a:extLst>
          </p:cNvPr>
          <p:cNvSpPr txBox="1">
            <a:spLocks/>
          </p:cNvSpPr>
          <p:nvPr userDrawn="1"/>
        </p:nvSpPr>
        <p:spPr>
          <a:xfrm>
            <a:off x="3361944" y="6456299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Copyright © Kanban University 2021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BB9507-F83F-114A-B40C-90A8DF3E0FD9}"/>
              </a:ext>
            </a:extLst>
          </p:cNvPr>
          <p:cNvSpPr/>
          <p:nvPr userDrawn="1"/>
        </p:nvSpPr>
        <p:spPr>
          <a:xfrm>
            <a:off x="118753" y="6456299"/>
            <a:ext cx="1947553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977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59281"/>
            <a:ext cx="10512424" cy="432816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6837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>
            <a:spLocks noGrp="1"/>
          </p:cNvSpPr>
          <p:nvPr>
            <p:ph type="title"/>
          </p:nvPr>
        </p:nvSpPr>
        <p:spPr>
          <a:xfrm>
            <a:off x="415600" y="440967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"/>
          <p:cNvSpPr txBox="1">
            <a:spLocks noGrp="1"/>
          </p:cNvSpPr>
          <p:nvPr>
            <p:ph type="body" idx="1"/>
          </p:nvPr>
        </p:nvSpPr>
        <p:spPr>
          <a:xfrm>
            <a:off x="415600" y="1256283"/>
            <a:ext cx="11360800" cy="4902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marL="304815" lvl="0" indent="-304815" rtl="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marL="609630" lvl="1" indent="-270947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914446" lvl="2" indent="-270947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marL="1219261" lvl="3" indent="-270947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marL="1524076" lvl="4" indent="-270947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marL="1828891" lvl="5" indent="-270947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marL="2133707" lvl="6" indent="-270947" rtl="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marL="2438522" lvl="7" indent="-270947" rtl="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marL="2743337" lvl="8" indent="-270947" rtl="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B19531C-4226-068E-3340-28305BD1EA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98480" y="6213960"/>
            <a:ext cx="1249681" cy="40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510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[A] • 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"/>
          <p:cNvSpPr>
            <a:spLocks noGrp="1"/>
          </p:cNvSpPr>
          <p:nvPr>
            <p:ph type="title" hasCustomPrompt="1"/>
          </p:nvPr>
        </p:nvSpPr>
        <p:spPr>
          <a:xfrm>
            <a:off x="1050637" y="534184"/>
            <a:ext cx="10716107" cy="349022"/>
          </a:xfrm>
        </p:spPr>
        <p:txBody>
          <a:bodyPr/>
          <a:lstStyle>
            <a:lvl1pPr>
              <a:defRPr baseline="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Head (title) only layout: Type head here</a:t>
            </a:r>
          </a:p>
        </p:txBody>
      </p:sp>
    </p:spTree>
    <p:extLst>
      <p:ext uri="{BB962C8B-B14F-4D97-AF65-F5344CB8AC3E}">
        <p14:creationId xmlns:p14="http://schemas.microsoft.com/office/powerpoint/2010/main" val="3475555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18AA2B-255B-2E45-AB76-FA9073BE7ED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22822"/>
            <a:ext cx="12192000" cy="67791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07D872-0C9D-334F-B006-A5E4A7BAC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0325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D68E3-5162-2B48-A14C-013E4C997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8F90DB-B8F9-E041-9351-D1E6EA36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C380A5-6DC5-5540-A023-312A856C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EE185512-D5B2-4F41-A502-75ED233183E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70040" y="4135755"/>
            <a:ext cx="4683760" cy="365125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 title or name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449C2433-CC3B-2A41-840D-06EAD7644E4C}"/>
              </a:ext>
            </a:extLst>
          </p:cNvPr>
          <p:cNvSpPr txBox="1">
            <a:spLocks/>
          </p:cNvSpPr>
          <p:nvPr userDrawn="1"/>
        </p:nvSpPr>
        <p:spPr>
          <a:xfrm>
            <a:off x="826482" y="6447790"/>
            <a:ext cx="27432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@toddlittle @spoonstein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A859709-2647-CD48-8486-06A1AE0FF4FA}"/>
              </a:ext>
            </a:extLst>
          </p:cNvPr>
          <p:cNvSpPr txBox="1">
            <a:spLocks/>
          </p:cNvSpPr>
          <p:nvPr userDrawn="1"/>
        </p:nvSpPr>
        <p:spPr>
          <a:xfrm>
            <a:off x="4026882" y="644779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Copyright © Kanban University 2021</a:t>
            </a:r>
          </a:p>
        </p:txBody>
      </p:sp>
    </p:spTree>
    <p:extLst>
      <p:ext uri="{BB962C8B-B14F-4D97-AF65-F5344CB8AC3E}">
        <p14:creationId xmlns:p14="http://schemas.microsoft.com/office/powerpoint/2010/main" val="17721261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1964C7-689E-BD48-AB27-E4C01A73CB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26053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0F9F2E3-2107-3F47-9CE3-338A7FAE40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968212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6AD4572-A525-0444-9F3E-B6EAEF26A3F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9789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A11585C8-FE1D-9E4D-A01B-E5C920FFA7A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04000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06428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,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0F9F2E3-2107-3F47-9CE3-338A7FAE40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968212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968212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6AD4572-A525-0444-9F3E-B6EAEF26A3F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9789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A11585C8-FE1D-9E4D-A01B-E5C920FFA7A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04000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7205A5-2FF7-BB4B-9DF4-720BEEF2168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404000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65428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B0173CA1-DE15-8149-B251-E5C2C61E8B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470162"/>
            <a:ext cx="12192000" cy="68265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07D872-0C9D-334F-B006-A5E4A7BAC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0325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D68E3-5162-2B48-A14C-013E4C997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8F90DB-B8F9-E041-9351-D1E6EA36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C380A5-6DC5-5540-A023-312A856C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6280" y="6466077"/>
            <a:ext cx="213868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74D6AFA-58E1-A04B-84AB-33A9D5CCDA2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70040" y="4135755"/>
            <a:ext cx="4683760" cy="365125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Sub title or name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BF2476-4748-8540-8F33-A8EE6C6A3F80}"/>
              </a:ext>
            </a:extLst>
          </p:cNvPr>
          <p:cNvSpPr txBox="1">
            <a:spLocks/>
          </p:cNvSpPr>
          <p:nvPr userDrawn="1"/>
        </p:nvSpPr>
        <p:spPr>
          <a:xfrm>
            <a:off x="826482" y="6447790"/>
            <a:ext cx="27432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@toddelittle </a:t>
            </a:r>
          </a:p>
        </p:txBody>
      </p:sp>
    </p:spTree>
    <p:extLst>
      <p:ext uri="{BB962C8B-B14F-4D97-AF65-F5344CB8AC3E}">
        <p14:creationId xmlns:p14="http://schemas.microsoft.com/office/powerpoint/2010/main" val="14986969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creenshot, drawing, computer&#10;&#10;Description automatically generated">
            <a:extLst>
              <a:ext uri="{FF2B5EF4-FFF2-40B4-BE49-F238E27FC236}">
                <a16:creationId xmlns:a16="http://schemas.microsoft.com/office/drawing/2014/main" id="{299037D5-B8FC-5148-B927-995B3217F2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1" b="7227"/>
          <a:stretch/>
        </p:blipFill>
        <p:spPr>
          <a:xfrm>
            <a:off x="-52763" y="-515938"/>
            <a:ext cx="12297526" cy="68722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07D872-0C9D-334F-B006-A5E4A7BAC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0325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D68E3-5162-2B48-A14C-013E4C997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8F90DB-B8F9-E041-9351-D1E6EA36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C380A5-6DC5-5540-A023-312A856C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747374-4A45-C541-A532-E37558D98A5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70040" y="4135755"/>
            <a:ext cx="4683760" cy="365125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 title or name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72217B9-F9D5-9244-8136-E4F9EF8BF5CE}"/>
              </a:ext>
            </a:extLst>
          </p:cNvPr>
          <p:cNvSpPr txBox="1">
            <a:spLocks/>
          </p:cNvSpPr>
          <p:nvPr userDrawn="1"/>
        </p:nvSpPr>
        <p:spPr>
          <a:xfrm>
            <a:off x="826482" y="6447790"/>
            <a:ext cx="27432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@toddelittle 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DAB38E0-95AF-3A4A-834D-3597D4262D6F}"/>
              </a:ext>
            </a:extLst>
          </p:cNvPr>
          <p:cNvSpPr txBox="1">
            <a:spLocks/>
          </p:cNvSpPr>
          <p:nvPr userDrawn="1"/>
        </p:nvSpPr>
        <p:spPr>
          <a:xfrm>
            <a:off x="4026882" y="644779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5869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44626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9">
            <a:extLst>
              <a:ext uri="{FF2B5EF4-FFF2-40B4-BE49-F238E27FC236}">
                <a16:creationId xmlns:a16="http://schemas.microsoft.com/office/drawing/2014/main" id="{4CA74897-F8C2-B342-A978-8FB501CB656D}"/>
              </a:ext>
            </a:extLst>
          </p:cNvPr>
          <p:cNvSpPr/>
          <p:nvPr userDrawn="1"/>
        </p:nvSpPr>
        <p:spPr>
          <a:xfrm>
            <a:off x="3058083" y="5238142"/>
            <a:ext cx="5468402" cy="7749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US" sz="2000" noProof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D09B33E-1244-1549-93A9-DCE6B8A632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511" y="3014465"/>
            <a:ext cx="8640000" cy="1440000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</a:lstStyle>
          <a:p>
            <a:r>
              <a:rPr lang="en-US" noProof="0"/>
              <a:t>Enter KU Class name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75CE85B-F0A0-CA44-95C0-1684DDB8B5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512" y="4483750"/>
            <a:ext cx="8639999" cy="695821"/>
          </a:xfrm>
        </p:spPr>
        <p:txBody>
          <a:bodyPr/>
          <a:lstStyle>
            <a:lvl1pPr marL="0" indent="0" algn="l">
              <a:buNone/>
              <a:defRPr sz="2400" b="0" i="0">
                <a:latin typeface="PT Sans" panose="020B05030202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0D8B8A9-C543-D047-A157-76CA068BF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9513" y="6345239"/>
            <a:ext cx="4752975" cy="3603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20" name="Rechteck 13">
            <a:extLst>
              <a:ext uri="{FF2B5EF4-FFF2-40B4-BE49-F238E27FC236}">
                <a16:creationId xmlns:a16="http://schemas.microsoft.com/office/drawing/2014/main" id="{877BED25-0468-CC4D-9E6E-6EF7EFBE23BA}"/>
              </a:ext>
            </a:extLst>
          </p:cNvPr>
          <p:cNvSpPr/>
          <p:nvPr userDrawn="1"/>
        </p:nvSpPr>
        <p:spPr>
          <a:xfrm>
            <a:off x="839511" y="5238142"/>
            <a:ext cx="2160000" cy="360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US" sz="1200" noProof="0">
              <a:solidFill>
                <a:schemeClr val="bg1"/>
              </a:solidFill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D47724E-D939-3D46-B4DC-FF9DF170B5DC}"/>
              </a:ext>
            </a:extLst>
          </p:cNvPr>
          <p:cNvSpPr/>
          <p:nvPr userDrawn="1"/>
        </p:nvSpPr>
        <p:spPr>
          <a:xfrm>
            <a:off x="839511" y="5656713"/>
            <a:ext cx="2160000" cy="3564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US" sz="1200" noProof="0">
              <a:solidFill>
                <a:schemeClr val="bg1"/>
              </a:solidFill>
            </a:endParaRPr>
          </a:p>
        </p:txBody>
      </p:sp>
      <p:sp>
        <p:nvSpPr>
          <p:cNvPr id="22" name="Bildplatzhalter 11">
            <a:extLst>
              <a:ext uri="{FF2B5EF4-FFF2-40B4-BE49-F238E27FC236}">
                <a16:creationId xmlns:a16="http://schemas.microsoft.com/office/drawing/2014/main" id="{23C93C79-75A3-7448-A7B8-C2D6F0D106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62469" y="1737269"/>
            <a:ext cx="1595675" cy="1600107"/>
          </a:xfrm>
          <a:prstGeom prst="ellipse">
            <a:avLst/>
          </a:prstGeo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You may insert your LTO logo here</a:t>
            </a:r>
          </a:p>
        </p:txBody>
      </p:sp>
      <p:pic>
        <p:nvPicPr>
          <p:cNvPr id="23" name="Picture 22" descr="Logo&#10;&#10;Description automatically generated with medium confidence">
            <a:extLst>
              <a:ext uri="{FF2B5EF4-FFF2-40B4-BE49-F238E27FC236}">
                <a16:creationId xmlns:a16="http://schemas.microsoft.com/office/drawing/2014/main" id="{16BE9655-AF20-734A-975A-93D9FD07AA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1898" y="0"/>
            <a:ext cx="3876819" cy="1440001"/>
          </a:xfrm>
          <a:prstGeom prst="rect">
            <a:avLst/>
          </a:prstGeom>
        </p:spPr>
      </p:pic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D2DD0EF2-4935-2C45-80E9-50B50F4DA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8082" y="5238146"/>
            <a:ext cx="5468403" cy="774971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     Click to edit AKTs name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CA143A82-F3E7-194F-A52C-1EFA89E18C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510" y="5668928"/>
            <a:ext cx="2160001" cy="3441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Version 1.1</a:t>
            </a:r>
          </a:p>
        </p:txBody>
      </p:sp>
    </p:spTree>
    <p:extLst>
      <p:ext uri="{BB962C8B-B14F-4D97-AF65-F5344CB8AC3E}">
        <p14:creationId xmlns:p14="http://schemas.microsoft.com/office/powerpoint/2010/main" val="4014287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151">
          <p15:clr>
            <a:srgbClr val="FBAE40"/>
          </p15:clr>
        </p15:guide>
        <p15:guide id="3" pos="529">
          <p15:clr>
            <a:srgbClr val="FBAE40"/>
          </p15:clr>
        </p15:guide>
        <p15:guide id="4" orient="horz" pos="2863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2252">
          <p15:clr>
            <a:srgbClr val="FBAE40"/>
          </p15:clr>
        </p15:guide>
        <p15:guide id="7" orient="horz" pos="295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for subde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CD09B33E-1244-1549-93A9-DCE6B8A632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1624" y="265177"/>
            <a:ext cx="8640000" cy="1014983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</a:lstStyle>
          <a:p>
            <a:r>
              <a:rPr lang="en-US" noProof="0"/>
              <a:t>Enter KU Class name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0D8B8A9-C543-D047-A157-76CA068BF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9513" y="6345239"/>
            <a:ext cx="4752975" cy="3603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Official Licensed Material, Copyright © 2023 Kanban University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ED6DA339-4841-1044-8A73-4FED5D2809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134" y="6345600"/>
            <a:ext cx="1090475" cy="360000"/>
          </a:xfrm>
          <a:prstGeom prst="rect">
            <a:avLst/>
          </a:prstGeom>
        </p:spPr>
      </p:pic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6F40BEE4-AEA5-4FFC-B5F7-84DC76FCEF0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01624" y="1545337"/>
            <a:ext cx="8689848" cy="373989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43589D6-47D8-69D7-3D3F-693A96658791}"/>
              </a:ext>
            </a:extLst>
          </p:cNvPr>
          <p:cNvSpPr txBox="1"/>
          <p:nvPr userDrawn="1"/>
        </p:nvSpPr>
        <p:spPr>
          <a:xfrm>
            <a:off x="801624" y="5641848"/>
            <a:ext cx="569777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noProof="0">
                <a:solidFill>
                  <a:schemeClr val="accent1"/>
                </a:solidFill>
                <a:latin typeface="+mj-lt"/>
              </a:rPr>
              <a:t>This deck is part of Scrum Better with Kanban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1C92FB8-AC00-05C2-B26A-7AE4DD76BDA6}"/>
              </a:ext>
            </a:extLst>
          </p:cNvPr>
          <p:cNvSpPr txBox="1"/>
          <p:nvPr userDrawn="1"/>
        </p:nvSpPr>
        <p:spPr>
          <a:xfrm>
            <a:off x="7744968" y="5641848"/>
            <a:ext cx="17465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 noProof="0">
                <a:solidFill>
                  <a:schemeClr val="accent1"/>
                </a:solidFill>
                <a:latin typeface="+mj-lt"/>
              </a:rPr>
              <a:t>Version 1.1</a:t>
            </a:r>
          </a:p>
        </p:txBody>
      </p:sp>
    </p:spTree>
    <p:extLst>
      <p:ext uri="{BB962C8B-B14F-4D97-AF65-F5344CB8AC3E}">
        <p14:creationId xmlns:p14="http://schemas.microsoft.com/office/powerpoint/2010/main" val="663111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151">
          <p15:clr>
            <a:srgbClr val="FBAE40"/>
          </p15:clr>
        </p15:guide>
        <p15:guide id="3" pos="529">
          <p15:clr>
            <a:srgbClr val="FBAE40"/>
          </p15:clr>
        </p15:guide>
        <p15:guide id="4" orient="horz" pos="2863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2252">
          <p15:clr>
            <a:srgbClr val="FBAE40"/>
          </p15:clr>
        </p15:guide>
        <p15:guide id="7" orient="horz" pos="295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 Copy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27AC-5D45-B44E-8883-82DEC03A65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9513" y="404813"/>
            <a:ext cx="7632700" cy="12954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69B89-D48F-CE48-AC41-2AEACDB6C02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19512" y="1844675"/>
            <a:ext cx="7632699" cy="647700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31614-F196-F043-8B62-60EBA5B96D0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9512" y="2636837"/>
            <a:ext cx="7632700" cy="3563937"/>
          </a:xfrm>
        </p:spPr>
        <p:txBody>
          <a:bodyPr/>
          <a:lstStyle>
            <a:lvl1pPr marL="0" indent="0">
              <a:buFontTx/>
              <a:buNone/>
              <a:defRPr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FC7399-D7E4-C842-9882-09D167791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B683B-9B77-DC4D-ABCB-0D8B4D38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AA09903-2EFA-3743-B128-A3982257E7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3638" y="404813"/>
            <a:ext cx="2087562" cy="208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53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  <p15:guide id="4" orient="horz" pos="1570">
          <p15:clr>
            <a:srgbClr val="FBAE40"/>
          </p15:clr>
        </p15:guide>
        <p15:guide id="5" orient="horz" pos="166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TK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11A3-5D34-3F4C-82E4-A490F9F17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844675"/>
            <a:ext cx="10512000" cy="2700338"/>
          </a:xfrm>
        </p:spPr>
        <p:txBody>
          <a:bodyPr anchor="b"/>
          <a:lstStyle>
            <a:lvl1pPr algn="r">
              <a:defRPr sz="60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27482-EC2B-AB4E-BE6C-B2CBBAA4CE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4689475"/>
            <a:ext cx="10512424" cy="151130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E79C-07B3-5D47-8C36-0722418A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B651-EAA1-4247-80BB-BA7B1255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6386" y="6356350"/>
            <a:ext cx="1264948" cy="365125"/>
          </a:xfrm>
        </p:spPr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94CF2D-2D33-EC46-AB64-383FCA47B7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134" y="6345600"/>
            <a:ext cx="10904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2275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orient="horz" pos="295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 TK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11A3-5D34-3F4C-82E4-A490F9F17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844675"/>
            <a:ext cx="10512000" cy="2700338"/>
          </a:xfrm>
        </p:spPr>
        <p:txBody>
          <a:bodyPr anchor="b"/>
          <a:lstStyle>
            <a:lvl1pPr algn="r">
              <a:defRPr sz="60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27482-EC2B-AB4E-BE6C-B2CBBAA4CE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4689475"/>
            <a:ext cx="10512424" cy="151130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E79C-07B3-5D47-8C36-0722418A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B651-EAA1-4247-80BB-BA7B1255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2660" y="6356350"/>
            <a:ext cx="1264948" cy="365125"/>
          </a:xfrm>
        </p:spPr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94CF2D-2D33-EC46-AB64-383FCA47B7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128" y="6345600"/>
            <a:ext cx="1090475" cy="360000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93BC310B-A6DB-8348-BBAB-199CC0AFE33F}"/>
              </a:ext>
            </a:extLst>
          </p:cNvPr>
          <p:cNvSpPr/>
          <p:nvPr userDrawn="1"/>
        </p:nvSpPr>
        <p:spPr>
          <a:xfrm>
            <a:off x="0" y="404813"/>
            <a:ext cx="3804946" cy="1295401"/>
          </a:xfrm>
          <a:custGeom>
            <a:avLst/>
            <a:gdLst>
              <a:gd name="connsiteX0" fmla="*/ 0 w 3804946"/>
              <a:gd name="connsiteY0" fmla="*/ 0 h 1295401"/>
              <a:gd name="connsiteX1" fmla="*/ 3804946 w 3804946"/>
              <a:gd name="connsiteY1" fmla="*/ 0 h 1295401"/>
              <a:gd name="connsiteX2" fmla="*/ 3308772 w 3804946"/>
              <a:gd name="connsiteY2" fmla="*/ 1295401 h 1295401"/>
              <a:gd name="connsiteX3" fmla="*/ 0 w 3804946"/>
              <a:gd name="connsiteY3" fmla="*/ 1295401 h 1295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4946" h="1295401">
                <a:moveTo>
                  <a:pt x="0" y="0"/>
                </a:moveTo>
                <a:lnTo>
                  <a:pt x="3804946" y="0"/>
                </a:lnTo>
                <a:lnTo>
                  <a:pt x="3308772" y="1295401"/>
                </a:lnTo>
                <a:lnTo>
                  <a:pt x="0" y="12954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54000" dist="38100" dir="2700000" sx="105000" sy="105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>
              <a:solidFill>
                <a:schemeClr val="accent2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0D9B99-2B50-2C40-AC4A-C2DBFEB3FA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584513"/>
            <a:ext cx="1980000" cy="936000"/>
          </a:xfr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rgbClr val="FFD50A"/>
                </a:solidFill>
              </a:defRPr>
            </a:lvl1pPr>
          </a:lstStyle>
          <a:p>
            <a:pPr lvl="0"/>
            <a:r>
              <a:rPr lang="en-US" noProof="0"/>
              <a:t>Click to edit module</a:t>
            </a:r>
          </a:p>
        </p:txBody>
      </p:sp>
    </p:spTree>
    <p:extLst>
      <p:ext uri="{BB962C8B-B14F-4D97-AF65-F5344CB8AC3E}">
        <p14:creationId xmlns:p14="http://schemas.microsoft.com/office/powerpoint/2010/main" val="27830140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orient="horz" pos="295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ubsection Header TK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11A3-5D34-3F4C-82E4-A490F9F17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689475"/>
            <a:ext cx="10512000" cy="755650"/>
          </a:xfrm>
        </p:spPr>
        <p:txBody>
          <a:bodyPr anchor="b">
            <a:no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27482-EC2B-AB4E-BE6C-B2CBBAA4CE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5445125"/>
            <a:ext cx="10512424" cy="75565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5E79C-07B3-5D47-8C36-0722418AF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B651-EAA1-4247-80BB-BA7B1255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DFE334-2BEB-9042-AA12-F8E477F813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9436" y="6345600"/>
            <a:ext cx="10904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41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orient="horz" pos="2954">
          <p15:clr>
            <a:srgbClr val="FBAE40"/>
          </p15:clr>
        </p15:guide>
        <p15:guide id="3" orient="horz" pos="343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Section Separato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7777" y="2024571"/>
            <a:ext cx="10516024" cy="2387600"/>
          </a:xfrm>
          <a:prstGeom prst="rect">
            <a:avLst/>
          </a:prstGeo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7777" y="4689474"/>
            <a:ext cx="10516024" cy="15113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CE7BBFD-9799-0847-8C1E-D231FD9656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1AC2A0B-6DE5-7340-A157-A77B720787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701802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59281"/>
            <a:ext cx="10512424" cy="432816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709523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ho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1859598"/>
            <a:ext cx="3384000" cy="1325563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6AD4572-A525-0444-9F3E-B6EAEF26A3F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9789" y="3429000"/>
            <a:ext cx="3384000" cy="1325563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97759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B11AB-4ADE-4978-76BC-6C0543E8A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D18B47-453D-C165-88C7-DF4F87700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144E25-CE05-FE47-347B-3D9B5A1D1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C78CD-5529-7A7D-3DA7-512F3CC9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D911-16AE-42E5-80FB-72483635DF91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89B7B6-154A-B16F-CA24-CA4AB539D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Official Licensed Material, Copyright © 2023 Kanban University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2EE82C-1792-918C-9BB7-CC979650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A4685A-7086-4715-BC4B-CC674CEFD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6454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parts yellow highligh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D1A98B-584E-5247-8D45-BD7D09AA31D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66F4B7-DD95-A543-9D31-6E2E159482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3E6E2C-6261-2648-9D9D-DA40BC900A20}"/>
              </a:ext>
            </a:extLst>
          </p:cNvPr>
          <p:cNvSpPr/>
          <p:nvPr userDrawn="1"/>
        </p:nvSpPr>
        <p:spPr>
          <a:xfrm>
            <a:off x="6169022" y="1034321"/>
            <a:ext cx="5257889" cy="51540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B67A4549-F2F0-3342-82E2-838DB556B7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799" y="1861200"/>
            <a:ext cx="5184000" cy="43272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itle 9">
            <a:extLst>
              <a:ext uri="{FF2B5EF4-FFF2-40B4-BE49-F238E27FC236}">
                <a16:creationId xmlns:a16="http://schemas.microsoft.com/office/drawing/2014/main" id="{F87AA268-F42A-D746-A3DA-5DFAC5B5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184000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71905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0F9F2E3-2107-3F47-9CE3-338A7FAE40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968212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6AD4572-A525-0444-9F3E-B6EAEF26A3F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9789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A11585C8-FE1D-9E4D-A01B-E5C920FFA7A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04000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75408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B93E79-8B53-C24C-8BFE-25D957C33A3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C6FC-EB22-3348-AE2A-2FA6514A20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88113596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8CEC0C-7820-2F47-B13B-A527C24E41A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4236D-C4D1-EC47-B041-5601666BC0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1983546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10512424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505075"/>
            <a:ext cx="10512424" cy="368236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43005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subtitles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5183011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55292493-EC77-0146-8AFC-74937593CB9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799" y="2505735"/>
            <a:ext cx="5184000" cy="3682664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0F9F2E3-2107-3F47-9CE3-338A7FAE40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69022" y="2505735"/>
            <a:ext cx="51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169022" y="1858035"/>
            <a:ext cx="518319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14088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F2D6CF1-1414-1E4C-9A5A-C68F18E9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0F9F2E3-2107-3F47-9CE3-338A7FAE40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968212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968212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6AD4572-A525-0444-9F3E-B6EAEF26A3F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9789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A11585C8-FE1D-9E4D-A01B-E5C920FFA7A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04000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7205A5-2FF7-BB4B-9DF4-720BEEF2168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404000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10398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10512424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720329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2 subtitles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5183011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169022" y="1858035"/>
            <a:ext cx="518319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10455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968212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7205A5-2FF7-BB4B-9DF4-720BEEF2168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404000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1688303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1964C7-689E-BD48-AB27-E4C01A73CB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705704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1D6AC91-45DB-FD4E-9F8C-F11F9B52AF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610554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B8674E-F774-394E-B0FA-49D4ABC88A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815954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055" y="6356350"/>
            <a:ext cx="7794355" cy="365125"/>
          </a:xfrm>
        </p:spPr>
        <p:txBody>
          <a:bodyPr anchor="ctr">
            <a:noAutofit/>
          </a:bodyPr>
          <a:lstStyle>
            <a:lvl1pPr algn="ctr">
              <a:defRPr sz="2400"/>
            </a:lvl1pPr>
          </a:lstStyle>
          <a:p>
            <a:r>
              <a:rPr lang="en-US" noProof="0"/>
              <a:t>Caption for the media</a:t>
            </a:r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F97FF6DF-CCDD-FA48-8C6F-480F2DF3BE30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838200" y="356461"/>
            <a:ext cx="10515600" cy="5873858"/>
          </a:xfrm>
        </p:spPr>
        <p:txBody>
          <a:bodyPr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6939401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Full description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59598"/>
            <a:ext cx="87911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505075"/>
            <a:ext cx="10512424" cy="3682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7911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1C402B-C643-9A49-A635-D627329D8AE2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51EDA5B7-9A74-DA4C-99E9-0646D4C5A03F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80335EB0-238A-4744-8075-05B179D81274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7B9FBFEB-5ACC-E04B-A917-EEB59AE934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04F59368-DABD-2C4F-9072-39316D10DD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CD15649-6227-7042-9367-FA6A1A03D053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ADE1649-199C-9541-B803-FEF82A6FA407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7B3EE01-7318-7A42-A400-7F932B57BC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55463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Question and instruc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>
            <a:extLst>
              <a:ext uri="{FF2B5EF4-FFF2-40B4-BE49-F238E27FC236}">
                <a16:creationId xmlns:a16="http://schemas.microsoft.com/office/drawing/2014/main" id="{8537FE46-747E-8F42-BA51-FB9F62AB8C18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A8DEC2E1-5BE6-F34E-874D-BBBCDC534658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E407131-9B28-CA43-BAE6-D89CA7471F9C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73E20500-98AA-014B-8910-94CACEA4898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66806" y="1261884"/>
            <a:ext cx="10286994" cy="20003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7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0D7B265E-723D-B241-B380-E611F1173C3A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3015954" y="3429000"/>
            <a:ext cx="8334669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642CC7-B36E-084C-96B2-C8E9508D5C46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200" y="1261884"/>
            <a:ext cx="0" cy="2000344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435869D-088C-B745-9412-E3599927AD0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14" name="Slide Number Placeholder 7">
            <a:extLst>
              <a:ext uri="{FF2B5EF4-FFF2-40B4-BE49-F238E27FC236}">
                <a16:creationId xmlns:a16="http://schemas.microsoft.com/office/drawing/2014/main" id="{ABBA15F4-F857-0E40-9E24-D2E8D36447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C8F82F4-B625-B14B-9BB9-32DD9188C347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313E468-8135-6141-8E08-80BC4535B6B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B35CD15-2DDB-434B-B1E4-5F408FEF93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79802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Group discussion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3DB66EB-47B9-8F42-B052-19AADE7DF0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86199" y="2347960"/>
            <a:ext cx="1735200" cy="2162080"/>
            <a:chOff x="6156000" y="3510557"/>
            <a:chExt cx="428760" cy="534240"/>
          </a:xfrm>
          <a:solidFill>
            <a:schemeClr val="accent1"/>
          </a:soli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EB13F71-7761-754A-BBE5-005515662508}"/>
                </a:ext>
              </a:extLst>
            </p:cNvPr>
            <p:cNvSpPr/>
            <p:nvPr userDrawn="1"/>
          </p:nvSpPr>
          <p:spPr>
            <a:xfrm>
              <a:off x="6312960" y="3810797"/>
              <a:ext cx="114480" cy="114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9" h="319">
                  <a:moveTo>
                    <a:pt x="159" y="264"/>
                  </a:moveTo>
                  <a:cubicBezTo>
                    <a:pt x="102" y="264"/>
                    <a:pt x="55" y="217"/>
                    <a:pt x="55" y="159"/>
                  </a:cubicBezTo>
                  <a:cubicBezTo>
                    <a:pt x="55" y="102"/>
                    <a:pt x="102" y="55"/>
                    <a:pt x="159" y="55"/>
                  </a:cubicBezTo>
                  <a:cubicBezTo>
                    <a:pt x="217" y="55"/>
                    <a:pt x="263" y="102"/>
                    <a:pt x="263" y="159"/>
                  </a:cubicBezTo>
                  <a:cubicBezTo>
                    <a:pt x="263" y="217"/>
                    <a:pt x="217" y="264"/>
                    <a:pt x="159" y="264"/>
                  </a:cubicBezTo>
                  <a:close/>
                  <a:moveTo>
                    <a:pt x="159" y="0"/>
                  </a:moveTo>
                  <a:cubicBezTo>
                    <a:pt x="71" y="0"/>
                    <a:pt x="0" y="71"/>
                    <a:pt x="0" y="159"/>
                  </a:cubicBezTo>
                  <a:cubicBezTo>
                    <a:pt x="0" y="247"/>
                    <a:pt x="71" y="319"/>
                    <a:pt x="159" y="319"/>
                  </a:cubicBezTo>
                  <a:cubicBezTo>
                    <a:pt x="247" y="319"/>
                    <a:pt x="319" y="247"/>
                    <a:pt x="319" y="159"/>
                  </a:cubicBezTo>
                  <a:cubicBezTo>
                    <a:pt x="319" y="71"/>
                    <a:pt x="247" y="0"/>
                    <a:pt x="159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E7763C1-AF32-1E41-9733-D7FF3D6E8282}"/>
                </a:ext>
              </a:extLst>
            </p:cNvPr>
            <p:cNvSpPr/>
            <p:nvPr userDrawn="1"/>
          </p:nvSpPr>
          <p:spPr>
            <a:xfrm>
              <a:off x="6272999" y="3936437"/>
              <a:ext cx="194400" cy="108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41" h="302">
                  <a:moveTo>
                    <a:pt x="56" y="247"/>
                  </a:moveTo>
                  <a:lnTo>
                    <a:pt x="56" y="163"/>
                  </a:lnTo>
                  <a:cubicBezTo>
                    <a:pt x="56" y="142"/>
                    <a:pt x="65" y="123"/>
                    <a:pt x="82" y="112"/>
                  </a:cubicBezTo>
                  <a:cubicBezTo>
                    <a:pt x="135" y="75"/>
                    <a:pt x="201" y="55"/>
                    <a:pt x="270" y="55"/>
                  </a:cubicBezTo>
                  <a:cubicBezTo>
                    <a:pt x="340" y="55"/>
                    <a:pt x="407" y="76"/>
                    <a:pt x="459" y="113"/>
                  </a:cubicBezTo>
                  <a:cubicBezTo>
                    <a:pt x="475" y="124"/>
                    <a:pt x="485" y="142"/>
                    <a:pt x="485" y="162"/>
                  </a:cubicBezTo>
                  <a:cubicBezTo>
                    <a:pt x="485" y="186"/>
                    <a:pt x="485" y="217"/>
                    <a:pt x="485" y="247"/>
                  </a:cubicBezTo>
                  <a:close/>
                  <a:moveTo>
                    <a:pt x="491" y="67"/>
                  </a:moveTo>
                  <a:cubicBezTo>
                    <a:pt x="429" y="24"/>
                    <a:pt x="351" y="0"/>
                    <a:pt x="270" y="0"/>
                  </a:cubicBezTo>
                  <a:cubicBezTo>
                    <a:pt x="190" y="0"/>
                    <a:pt x="112" y="23"/>
                    <a:pt x="51" y="66"/>
                  </a:cubicBezTo>
                  <a:cubicBezTo>
                    <a:pt x="19" y="88"/>
                    <a:pt x="0" y="124"/>
                    <a:pt x="0" y="163"/>
                  </a:cubicBezTo>
                  <a:lnTo>
                    <a:pt x="0" y="275"/>
                  </a:lnTo>
                  <a:cubicBezTo>
                    <a:pt x="0" y="290"/>
                    <a:pt x="13" y="302"/>
                    <a:pt x="28" y="302"/>
                  </a:cubicBezTo>
                  <a:lnTo>
                    <a:pt x="513" y="302"/>
                  </a:lnTo>
                  <a:cubicBezTo>
                    <a:pt x="528" y="302"/>
                    <a:pt x="541" y="290"/>
                    <a:pt x="541" y="275"/>
                  </a:cubicBezTo>
                  <a:cubicBezTo>
                    <a:pt x="541" y="238"/>
                    <a:pt x="540" y="193"/>
                    <a:pt x="540" y="162"/>
                  </a:cubicBezTo>
                  <a:cubicBezTo>
                    <a:pt x="540" y="124"/>
                    <a:pt x="522" y="89"/>
                    <a:pt x="491" y="67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9970C03-74A8-DA46-BC43-D2C2D76C35EB}"/>
                </a:ext>
              </a:extLst>
            </p:cNvPr>
            <p:cNvSpPr/>
            <p:nvPr userDrawn="1"/>
          </p:nvSpPr>
          <p:spPr>
            <a:xfrm>
              <a:off x="644760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133" y="212"/>
                  </a:moveTo>
                  <a:cubicBezTo>
                    <a:pt x="90" y="212"/>
                    <a:pt x="55" y="177"/>
                    <a:pt x="55" y="134"/>
                  </a:cubicBezTo>
                  <a:cubicBezTo>
                    <a:pt x="55" y="91"/>
                    <a:pt x="90" y="56"/>
                    <a:pt x="133" y="56"/>
                  </a:cubicBezTo>
                  <a:cubicBezTo>
                    <a:pt x="176" y="56"/>
                    <a:pt x="211" y="91"/>
                    <a:pt x="211" y="134"/>
                  </a:cubicBezTo>
                  <a:cubicBezTo>
                    <a:pt x="211" y="177"/>
                    <a:pt x="176" y="212"/>
                    <a:pt x="133" y="212"/>
                  </a:cubicBezTo>
                  <a:close/>
                  <a:moveTo>
                    <a:pt x="133" y="0"/>
                  </a:moveTo>
                  <a:cubicBezTo>
                    <a:pt x="60" y="0"/>
                    <a:pt x="0" y="60"/>
                    <a:pt x="0" y="134"/>
                  </a:cubicBezTo>
                  <a:cubicBezTo>
                    <a:pt x="0" y="207"/>
                    <a:pt x="60" y="267"/>
                    <a:pt x="133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3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68C1626-7004-024A-A589-B216C50181BC}"/>
                </a:ext>
              </a:extLst>
            </p:cNvPr>
            <p:cNvSpPr/>
            <p:nvPr userDrawn="1"/>
          </p:nvSpPr>
          <p:spPr>
            <a:xfrm>
              <a:off x="6462000" y="3941117"/>
              <a:ext cx="12276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2" h="276">
                  <a:moveTo>
                    <a:pt x="342" y="148"/>
                  </a:moveTo>
                  <a:cubicBezTo>
                    <a:pt x="342" y="113"/>
                    <a:pt x="325" y="81"/>
                    <a:pt x="297" y="61"/>
                  </a:cubicBezTo>
                  <a:cubicBezTo>
                    <a:pt x="241" y="22"/>
                    <a:pt x="171" y="0"/>
                    <a:pt x="98" y="0"/>
                  </a:cubicBezTo>
                  <a:cubicBezTo>
                    <a:pt x="73" y="0"/>
                    <a:pt x="47" y="3"/>
                    <a:pt x="23" y="8"/>
                  </a:cubicBezTo>
                  <a:cubicBezTo>
                    <a:pt x="8" y="11"/>
                    <a:pt x="-2" y="26"/>
                    <a:pt x="1" y="41"/>
                  </a:cubicBezTo>
                  <a:cubicBezTo>
                    <a:pt x="5" y="56"/>
                    <a:pt x="19" y="65"/>
                    <a:pt x="34" y="62"/>
                  </a:cubicBezTo>
                  <a:cubicBezTo>
                    <a:pt x="55" y="58"/>
                    <a:pt x="77" y="56"/>
                    <a:pt x="98" y="56"/>
                  </a:cubicBezTo>
                  <a:cubicBezTo>
                    <a:pt x="160" y="56"/>
                    <a:pt x="219" y="74"/>
                    <a:pt x="265" y="106"/>
                  </a:cubicBezTo>
                  <a:cubicBezTo>
                    <a:pt x="278" y="116"/>
                    <a:pt x="287" y="131"/>
                    <a:pt x="287" y="148"/>
                  </a:cubicBezTo>
                  <a:cubicBezTo>
                    <a:pt x="287" y="176"/>
                    <a:pt x="287" y="200"/>
                    <a:pt x="287" y="221"/>
                  </a:cubicBezTo>
                  <a:lnTo>
                    <a:pt x="100" y="221"/>
                  </a:lnTo>
                  <a:cubicBezTo>
                    <a:pt x="85" y="221"/>
                    <a:pt x="73" y="233"/>
                    <a:pt x="73" y="248"/>
                  </a:cubicBezTo>
                  <a:cubicBezTo>
                    <a:pt x="73" y="263"/>
                    <a:pt x="85" y="276"/>
                    <a:pt x="100" y="276"/>
                  </a:cubicBezTo>
                  <a:lnTo>
                    <a:pt x="315" y="276"/>
                  </a:lnTo>
                  <a:cubicBezTo>
                    <a:pt x="330" y="276"/>
                    <a:pt x="342" y="263"/>
                    <a:pt x="342" y="248"/>
                  </a:cubicBezTo>
                  <a:cubicBezTo>
                    <a:pt x="342" y="222"/>
                    <a:pt x="342" y="189"/>
                    <a:pt x="342" y="14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F266BEC-0DDF-8744-BCCD-72B67D9BE2F6}"/>
                </a:ext>
              </a:extLst>
            </p:cNvPr>
            <p:cNvSpPr/>
            <p:nvPr userDrawn="1"/>
          </p:nvSpPr>
          <p:spPr>
            <a:xfrm>
              <a:off x="619704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212" y="134"/>
                  </a:moveTo>
                  <a:cubicBezTo>
                    <a:pt x="212" y="177"/>
                    <a:pt x="177" y="212"/>
                    <a:pt x="134" y="212"/>
                  </a:cubicBezTo>
                  <a:cubicBezTo>
                    <a:pt x="91" y="212"/>
                    <a:pt x="56" y="177"/>
                    <a:pt x="56" y="134"/>
                  </a:cubicBezTo>
                  <a:cubicBezTo>
                    <a:pt x="56" y="91"/>
                    <a:pt x="91" y="56"/>
                    <a:pt x="134" y="56"/>
                  </a:cubicBezTo>
                  <a:cubicBezTo>
                    <a:pt x="177" y="56"/>
                    <a:pt x="212" y="91"/>
                    <a:pt x="212" y="134"/>
                  </a:cubicBezTo>
                  <a:close/>
                  <a:moveTo>
                    <a:pt x="0" y="134"/>
                  </a:moveTo>
                  <a:cubicBezTo>
                    <a:pt x="0" y="207"/>
                    <a:pt x="60" y="267"/>
                    <a:pt x="134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238C620-164E-A945-84CF-BAB7F3D0B5B5}"/>
                </a:ext>
              </a:extLst>
            </p:cNvPr>
            <p:cNvSpPr/>
            <p:nvPr userDrawn="1"/>
          </p:nvSpPr>
          <p:spPr>
            <a:xfrm>
              <a:off x="6156000" y="3941117"/>
              <a:ext cx="12240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1" h="276">
                  <a:moveTo>
                    <a:pt x="340" y="41"/>
                  </a:moveTo>
                  <a:cubicBezTo>
                    <a:pt x="344" y="26"/>
                    <a:pt x="334" y="11"/>
                    <a:pt x="319" y="8"/>
                  </a:cubicBezTo>
                  <a:cubicBezTo>
                    <a:pt x="295" y="3"/>
                    <a:pt x="269" y="0"/>
                    <a:pt x="244" y="0"/>
                  </a:cubicBezTo>
                  <a:cubicBezTo>
                    <a:pt x="171" y="0"/>
                    <a:pt x="101" y="22"/>
                    <a:pt x="45" y="61"/>
                  </a:cubicBezTo>
                  <a:cubicBezTo>
                    <a:pt x="17" y="81"/>
                    <a:pt x="0" y="113"/>
                    <a:pt x="0" y="148"/>
                  </a:cubicBezTo>
                  <a:cubicBezTo>
                    <a:pt x="0" y="176"/>
                    <a:pt x="0" y="216"/>
                    <a:pt x="0" y="248"/>
                  </a:cubicBezTo>
                  <a:cubicBezTo>
                    <a:pt x="0" y="263"/>
                    <a:pt x="12" y="276"/>
                    <a:pt x="27" y="276"/>
                  </a:cubicBezTo>
                  <a:lnTo>
                    <a:pt x="242" y="276"/>
                  </a:lnTo>
                  <a:cubicBezTo>
                    <a:pt x="257" y="276"/>
                    <a:pt x="269" y="263"/>
                    <a:pt x="269" y="248"/>
                  </a:cubicBezTo>
                  <a:cubicBezTo>
                    <a:pt x="269" y="233"/>
                    <a:pt x="257" y="221"/>
                    <a:pt x="242" y="221"/>
                  </a:cubicBezTo>
                  <a:lnTo>
                    <a:pt x="55" y="221"/>
                  </a:lnTo>
                  <a:cubicBezTo>
                    <a:pt x="55" y="195"/>
                    <a:pt x="55" y="168"/>
                    <a:pt x="55" y="148"/>
                  </a:cubicBezTo>
                  <a:cubicBezTo>
                    <a:pt x="55" y="131"/>
                    <a:pt x="64" y="116"/>
                    <a:pt x="77" y="106"/>
                  </a:cubicBezTo>
                  <a:cubicBezTo>
                    <a:pt x="123" y="74"/>
                    <a:pt x="182" y="56"/>
                    <a:pt x="244" y="56"/>
                  </a:cubicBezTo>
                  <a:cubicBezTo>
                    <a:pt x="265" y="56"/>
                    <a:pt x="287" y="58"/>
                    <a:pt x="308" y="62"/>
                  </a:cubicBezTo>
                  <a:cubicBezTo>
                    <a:pt x="323" y="65"/>
                    <a:pt x="337" y="56"/>
                    <a:pt x="340" y="4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52DD856-8B17-FC4C-A8A8-3A3DD7CA1642}"/>
                </a:ext>
              </a:extLst>
            </p:cNvPr>
            <p:cNvSpPr/>
            <p:nvPr userDrawn="1"/>
          </p:nvSpPr>
          <p:spPr>
            <a:xfrm>
              <a:off x="6158520" y="3510557"/>
              <a:ext cx="407160" cy="314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32" h="874">
                  <a:moveTo>
                    <a:pt x="151" y="356"/>
                  </a:moveTo>
                  <a:cubicBezTo>
                    <a:pt x="216" y="313"/>
                    <a:pt x="303" y="290"/>
                    <a:pt x="396" y="290"/>
                  </a:cubicBezTo>
                  <a:cubicBezTo>
                    <a:pt x="489" y="290"/>
                    <a:pt x="576" y="313"/>
                    <a:pt x="641" y="356"/>
                  </a:cubicBezTo>
                  <a:cubicBezTo>
                    <a:pt x="702" y="396"/>
                    <a:pt x="736" y="449"/>
                    <a:pt x="736" y="504"/>
                  </a:cubicBezTo>
                  <a:cubicBezTo>
                    <a:pt x="736" y="559"/>
                    <a:pt x="702" y="611"/>
                    <a:pt x="641" y="651"/>
                  </a:cubicBezTo>
                  <a:cubicBezTo>
                    <a:pt x="576" y="694"/>
                    <a:pt x="489" y="718"/>
                    <a:pt x="396" y="718"/>
                  </a:cubicBezTo>
                  <a:cubicBezTo>
                    <a:pt x="391" y="718"/>
                    <a:pt x="386" y="718"/>
                    <a:pt x="382" y="718"/>
                  </a:cubicBezTo>
                  <a:cubicBezTo>
                    <a:pt x="378" y="717"/>
                    <a:pt x="374" y="718"/>
                    <a:pt x="371" y="719"/>
                  </a:cubicBezTo>
                  <a:lnTo>
                    <a:pt x="159" y="803"/>
                  </a:lnTo>
                  <a:cubicBezTo>
                    <a:pt x="164" y="764"/>
                    <a:pt x="168" y="724"/>
                    <a:pt x="173" y="684"/>
                  </a:cubicBezTo>
                  <a:cubicBezTo>
                    <a:pt x="174" y="673"/>
                    <a:pt x="169" y="663"/>
                    <a:pt x="160" y="657"/>
                  </a:cubicBezTo>
                  <a:cubicBezTo>
                    <a:pt x="93" y="616"/>
                    <a:pt x="56" y="562"/>
                    <a:pt x="56" y="504"/>
                  </a:cubicBezTo>
                  <a:cubicBezTo>
                    <a:pt x="56" y="449"/>
                    <a:pt x="89" y="396"/>
                    <a:pt x="151" y="356"/>
                  </a:cubicBezTo>
                  <a:close/>
                  <a:moveTo>
                    <a:pt x="418" y="119"/>
                  </a:moveTo>
                  <a:cubicBezTo>
                    <a:pt x="491" y="78"/>
                    <a:pt x="584" y="55"/>
                    <a:pt x="681" y="55"/>
                  </a:cubicBezTo>
                  <a:cubicBezTo>
                    <a:pt x="789" y="55"/>
                    <a:pt x="890" y="83"/>
                    <a:pt x="965" y="132"/>
                  </a:cubicBezTo>
                  <a:cubicBezTo>
                    <a:pt x="1037" y="179"/>
                    <a:pt x="1077" y="241"/>
                    <a:pt x="1077" y="306"/>
                  </a:cubicBezTo>
                  <a:cubicBezTo>
                    <a:pt x="1077" y="340"/>
                    <a:pt x="1066" y="373"/>
                    <a:pt x="1045" y="403"/>
                  </a:cubicBezTo>
                  <a:cubicBezTo>
                    <a:pt x="1024" y="435"/>
                    <a:pt x="994" y="463"/>
                    <a:pt x="955" y="486"/>
                  </a:cubicBezTo>
                  <a:cubicBezTo>
                    <a:pt x="946" y="492"/>
                    <a:pt x="940" y="502"/>
                    <a:pt x="942" y="513"/>
                  </a:cubicBezTo>
                  <a:cubicBezTo>
                    <a:pt x="947" y="561"/>
                    <a:pt x="953" y="609"/>
                    <a:pt x="959" y="657"/>
                  </a:cubicBezTo>
                  <a:lnTo>
                    <a:pt x="774" y="584"/>
                  </a:lnTo>
                  <a:cubicBezTo>
                    <a:pt x="785" y="559"/>
                    <a:pt x="791" y="531"/>
                    <a:pt x="791" y="504"/>
                  </a:cubicBezTo>
                  <a:cubicBezTo>
                    <a:pt x="791" y="430"/>
                    <a:pt x="749" y="361"/>
                    <a:pt x="671" y="310"/>
                  </a:cubicBezTo>
                  <a:cubicBezTo>
                    <a:pt x="597" y="261"/>
                    <a:pt x="500" y="235"/>
                    <a:pt x="396" y="235"/>
                  </a:cubicBezTo>
                  <a:cubicBezTo>
                    <a:pt x="362" y="235"/>
                    <a:pt x="329" y="237"/>
                    <a:pt x="298" y="243"/>
                  </a:cubicBezTo>
                  <a:cubicBezTo>
                    <a:pt x="318" y="196"/>
                    <a:pt x="359" y="152"/>
                    <a:pt x="418" y="119"/>
                  </a:cubicBezTo>
                  <a:close/>
                  <a:moveTo>
                    <a:pt x="116" y="695"/>
                  </a:moveTo>
                  <a:cubicBezTo>
                    <a:pt x="111" y="739"/>
                    <a:pt x="106" y="783"/>
                    <a:pt x="101" y="826"/>
                  </a:cubicBezTo>
                  <a:lnTo>
                    <a:pt x="99" y="843"/>
                  </a:lnTo>
                  <a:cubicBezTo>
                    <a:pt x="98" y="853"/>
                    <a:pt x="102" y="862"/>
                    <a:pt x="110" y="868"/>
                  </a:cubicBezTo>
                  <a:cubicBezTo>
                    <a:pt x="114" y="872"/>
                    <a:pt x="120" y="874"/>
                    <a:pt x="126" y="874"/>
                  </a:cubicBezTo>
                  <a:cubicBezTo>
                    <a:pt x="130" y="874"/>
                    <a:pt x="133" y="873"/>
                    <a:pt x="136" y="872"/>
                  </a:cubicBezTo>
                  <a:lnTo>
                    <a:pt x="386" y="773"/>
                  </a:lnTo>
                  <a:cubicBezTo>
                    <a:pt x="389" y="773"/>
                    <a:pt x="393" y="773"/>
                    <a:pt x="396" y="773"/>
                  </a:cubicBezTo>
                  <a:cubicBezTo>
                    <a:pt x="500" y="773"/>
                    <a:pt x="597" y="746"/>
                    <a:pt x="671" y="698"/>
                  </a:cubicBezTo>
                  <a:cubicBezTo>
                    <a:pt x="701" y="678"/>
                    <a:pt x="726" y="656"/>
                    <a:pt x="745" y="632"/>
                  </a:cubicBezTo>
                  <a:lnTo>
                    <a:pt x="981" y="726"/>
                  </a:lnTo>
                  <a:cubicBezTo>
                    <a:pt x="985" y="727"/>
                    <a:pt x="988" y="728"/>
                    <a:pt x="991" y="728"/>
                  </a:cubicBezTo>
                  <a:cubicBezTo>
                    <a:pt x="997" y="728"/>
                    <a:pt x="1003" y="726"/>
                    <a:pt x="1008" y="722"/>
                  </a:cubicBezTo>
                  <a:cubicBezTo>
                    <a:pt x="1016" y="716"/>
                    <a:pt x="1020" y="706"/>
                    <a:pt x="1019" y="697"/>
                  </a:cubicBezTo>
                  <a:lnTo>
                    <a:pt x="1016" y="676"/>
                  </a:lnTo>
                  <a:cubicBezTo>
                    <a:pt x="1011" y="625"/>
                    <a:pt x="1004" y="574"/>
                    <a:pt x="999" y="524"/>
                  </a:cubicBezTo>
                  <a:cubicBezTo>
                    <a:pt x="1037" y="498"/>
                    <a:pt x="1068" y="468"/>
                    <a:pt x="1091" y="434"/>
                  </a:cubicBezTo>
                  <a:cubicBezTo>
                    <a:pt x="1118" y="394"/>
                    <a:pt x="1132" y="351"/>
                    <a:pt x="1132" y="306"/>
                  </a:cubicBezTo>
                  <a:cubicBezTo>
                    <a:pt x="1132" y="222"/>
                    <a:pt x="1084" y="144"/>
                    <a:pt x="996" y="86"/>
                  </a:cubicBezTo>
                  <a:cubicBezTo>
                    <a:pt x="911" y="31"/>
                    <a:pt x="800" y="0"/>
                    <a:pt x="681" y="0"/>
                  </a:cubicBezTo>
                  <a:cubicBezTo>
                    <a:pt x="459" y="0"/>
                    <a:pt x="271" y="108"/>
                    <a:pt x="236" y="256"/>
                  </a:cubicBezTo>
                  <a:cubicBezTo>
                    <a:pt x="236" y="256"/>
                    <a:pt x="236" y="257"/>
                    <a:pt x="235" y="257"/>
                  </a:cubicBezTo>
                  <a:cubicBezTo>
                    <a:pt x="193" y="270"/>
                    <a:pt x="154" y="288"/>
                    <a:pt x="121" y="310"/>
                  </a:cubicBezTo>
                  <a:cubicBezTo>
                    <a:pt x="43" y="361"/>
                    <a:pt x="0" y="430"/>
                    <a:pt x="0" y="504"/>
                  </a:cubicBezTo>
                  <a:cubicBezTo>
                    <a:pt x="0" y="576"/>
                    <a:pt x="42" y="645"/>
                    <a:pt x="116" y="69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CB4382A0-DE34-FD4E-9796-A35DFAB317E3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98B84A1E-B9AF-B444-8473-557A70667E66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332F5072-8B43-7642-9B09-3AE4562BA413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0B42312C-D0E3-254E-9D1E-E5F3B510D5F9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3" name="Slide Number Placeholder 7">
            <a:extLst>
              <a:ext uri="{FF2B5EF4-FFF2-40B4-BE49-F238E27FC236}">
                <a16:creationId xmlns:a16="http://schemas.microsoft.com/office/drawing/2014/main" id="{DF93799E-1FE1-BF4D-AAB9-B4B6B6D99150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FB1B31C-C84B-A745-9545-7575F64E0534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9DFC08-5E8C-ED4A-92FD-2FE4E654B04D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A1A419A-ED5D-1A42-8C77-0AA9567B65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49514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Group Discussion One 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79F256A-F98D-DE63-73F8-308ABDD926E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86199" y="2347960"/>
            <a:ext cx="1735200" cy="2162080"/>
            <a:chOff x="6156000" y="3510557"/>
            <a:chExt cx="428760" cy="534240"/>
          </a:xfrm>
          <a:solidFill>
            <a:schemeClr val="accent1"/>
          </a:solidFill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41570DAB-FB2D-7768-9626-C3DC66D904DB}"/>
                </a:ext>
              </a:extLst>
            </p:cNvPr>
            <p:cNvSpPr/>
            <p:nvPr userDrawn="1"/>
          </p:nvSpPr>
          <p:spPr>
            <a:xfrm>
              <a:off x="6312960" y="3810797"/>
              <a:ext cx="114480" cy="114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9" h="319">
                  <a:moveTo>
                    <a:pt x="159" y="264"/>
                  </a:moveTo>
                  <a:cubicBezTo>
                    <a:pt x="102" y="264"/>
                    <a:pt x="55" y="217"/>
                    <a:pt x="55" y="159"/>
                  </a:cubicBezTo>
                  <a:cubicBezTo>
                    <a:pt x="55" y="102"/>
                    <a:pt x="102" y="55"/>
                    <a:pt x="159" y="55"/>
                  </a:cubicBezTo>
                  <a:cubicBezTo>
                    <a:pt x="217" y="55"/>
                    <a:pt x="263" y="102"/>
                    <a:pt x="263" y="159"/>
                  </a:cubicBezTo>
                  <a:cubicBezTo>
                    <a:pt x="263" y="217"/>
                    <a:pt x="217" y="264"/>
                    <a:pt x="159" y="264"/>
                  </a:cubicBezTo>
                  <a:close/>
                  <a:moveTo>
                    <a:pt x="159" y="0"/>
                  </a:moveTo>
                  <a:cubicBezTo>
                    <a:pt x="71" y="0"/>
                    <a:pt x="0" y="71"/>
                    <a:pt x="0" y="159"/>
                  </a:cubicBezTo>
                  <a:cubicBezTo>
                    <a:pt x="0" y="247"/>
                    <a:pt x="71" y="319"/>
                    <a:pt x="159" y="319"/>
                  </a:cubicBezTo>
                  <a:cubicBezTo>
                    <a:pt x="247" y="319"/>
                    <a:pt x="319" y="247"/>
                    <a:pt x="319" y="159"/>
                  </a:cubicBezTo>
                  <a:cubicBezTo>
                    <a:pt x="319" y="71"/>
                    <a:pt x="247" y="0"/>
                    <a:pt x="159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340873DE-511E-DE33-ACC3-B4694EEDAC5B}"/>
                </a:ext>
              </a:extLst>
            </p:cNvPr>
            <p:cNvSpPr/>
            <p:nvPr userDrawn="1"/>
          </p:nvSpPr>
          <p:spPr>
            <a:xfrm>
              <a:off x="6272999" y="3936437"/>
              <a:ext cx="194400" cy="108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41" h="302">
                  <a:moveTo>
                    <a:pt x="56" y="247"/>
                  </a:moveTo>
                  <a:lnTo>
                    <a:pt x="56" y="163"/>
                  </a:lnTo>
                  <a:cubicBezTo>
                    <a:pt x="56" y="142"/>
                    <a:pt x="65" y="123"/>
                    <a:pt x="82" y="112"/>
                  </a:cubicBezTo>
                  <a:cubicBezTo>
                    <a:pt x="135" y="75"/>
                    <a:pt x="201" y="55"/>
                    <a:pt x="270" y="55"/>
                  </a:cubicBezTo>
                  <a:cubicBezTo>
                    <a:pt x="340" y="55"/>
                    <a:pt x="407" y="76"/>
                    <a:pt x="459" y="113"/>
                  </a:cubicBezTo>
                  <a:cubicBezTo>
                    <a:pt x="475" y="124"/>
                    <a:pt x="485" y="142"/>
                    <a:pt x="485" y="162"/>
                  </a:cubicBezTo>
                  <a:cubicBezTo>
                    <a:pt x="485" y="186"/>
                    <a:pt x="485" y="217"/>
                    <a:pt x="485" y="247"/>
                  </a:cubicBezTo>
                  <a:close/>
                  <a:moveTo>
                    <a:pt x="491" y="67"/>
                  </a:moveTo>
                  <a:cubicBezTo>
                    <a:pt x="429" y="24"/>
                    <a:pt x="351" y="0"/>
                    <a:pt x="270" y="0"/>
                  </a:cubicBezTo>
                  <a:cubicBezTo>
                    <a:pt x="190" y="0"/>
                    <a:pt x="112" y="23"/>
                    <a:pt x="51" y="66"/>
                  </a:cubicBezTo>
                  <a:cubicBezTo>
                    <a:pt x="19" y="88"/>
                    <a:pt x="0" y="124"/>
                    <a:pt x="0" y="163"/>
                  </a:cubicBezTo>
                  <a:lnTo>
                    <a:pt x="0" y="275"/>
                  </a:lnTo>
                  <a:cubicBezTo>
                    <a:pt x="0" y="290"/>
                    <a:pt x="13" y="302"/>
                    <a:pt x="28" y="302"/>
                  </a:cubicBezTo>
                  <a:lnTo>
                    <a:pt x="513" y="302"/>
                  </a:lnTo>
                  <a:cubicBezTo>
                    <a:pt x="528" y="302"/>
                    <a:pt x="541" y="290"/>
                    <a:pt x="541" y="275"/>
                  </a:cubicBezTo>
                  <a:cubicBezTo>
                    <a:pt x="541" y="238"/>
                    <a:pt x="540" y="193"/>
                    <a:pt x="540" y="162"/>
                  </a:cubicBezTo>
                  <a:cubicBezTo>
                    <a:pt x="540" y="124"/>
                    <a:pt x="522" y="89"/>
                    <a:pt x="491" y="67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9A8F8378-28F3-7DE1-C78C-D35101DD5F7D}"/>
                </a:ext>
              </a:extLst>
            </p:cNvPr>
            <p:cNvSpPr/>
            <p:nvPr userDrawn="1"/>
          </p:nvSpPr>
          <p:spPr>
            <a:xfrm>
              <a:off x="644760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133" y="212"/>
                  </a:moveTo>
                  <a:cubicBezTo>
                    <a:pt x="90" y="212"/>
                    <a:pt x="55" y="177"/>
                    <a:pt x="55" y="134"/>
                  </a:cubicBezTo>
                  <a:cubicBezTo>
                    <a:pt x="55" y="91"/>
                    <a:pt x="90" y="56"/>
                    <a:pt x="133" y="56"/>
                  </a:cubicBezTo>
                  <a:cubicBezTo>
                    <a:pt x="176" y="56"/>
                    <a:pt x="211" y="91"/>
                    <a:pt x="211" y="134"/>
                  </a:cubicBezTo>
                  <a:cubicBezTo>
                    <a:pt x="211" y="177"/>
                    <a:pt x="176" y="212"/>
                    <a:pt x="133" y="212"/>
                  </a:cubicBezTo>
                  <a:close/>
                  <a:moveTo>
                    <a:pt x="133" y="0"/>
                  </a:moveTo>
                  <a:cubicBezTo>
                    <a:pt x="60" y="0"/>
                    <a:pt x="0" y="60"/>
                    <a:pt x="0" y="134"/>
                  </a:cubicBezTo>
                  <a:cubicBezTo>
                    <a:pt x="0" y="207"/>
                    <a:pt x="60" y="267"/>
                    <a:pt x="133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3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F8B5615F-0C03-0976-2ECB-661565C8F2FA}"/>
                </a:ext>
              </a:extLst>
            </p:cNvPr>
            <p:cNvSpPr/>
            <p:nvPr userDrawn="1"/>
          </p:nvSpPr>
          <p:spPr>
            <a:xfrm>
              <a:off x="6462000" y="3941117"/>
              <a:ext cx="12276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2" h="276">
                  <a:moveTo>
                    <a:pt x="342" y="148"/>
                  </a:moveTo>
                  <a:cubicBezTo>
                    <a:pt x="342" y="113"/>
                    <a:pt x="325" y="81"/>
                    <a:pt x="297" y="61"/>
                  </a:cubicBezTo>
                  <a:cubicBezTo>
                    <a:pt x="241" y="22"/>
                    <a:pt x="171" y="0"/>
                    <a:pt x="98" y="0"/>
                  </a:cubicBezTo>
                  <a:cubicBezTo>
                    <a:pt x="73" y="0"/>
                    <a:pt x="47" y="3"/>
                    <a:pt x="23" y="8"/>
                  </a:cubicBezTo>
                  <a:cubicBezTo>
                    <a:pt x="8" y="11"/>
                    <a:pt x="-2" y="26"/>
                    <a:pt x="1" y="41"/>
                  </a:cubicBezTo>
                  <a:cubicBezTo>
                    <a:pt x="5" y="56"/>
                    <a:pt x="19" y="65"/>
                    <a:pt x="34" y="62"/>
                  </a:cubicBezTo>
                  <a:cubicBezTo>
                    <a:pt x="55" y="58"/>
                    <a:pt x="77" y="56"/>
                    <a:pt x="98" y="56"/>
                  </a:cubicBezTo>
                  <a:cubicBezTo>
                    <a:pt x="160" y="56"/>
                    <a:pt x="219" y="74"/>
                    <a:pt x="265" y="106"/>
                  </a:cubicBezTo>
                  <a:cubicBezTo>
                    <a:pt x="278" y="116"/>
                    <a:pt x="287" y="131"/>
                    <a:pt x="287" y="148"/>
                  </a:cubicBezTo>
                  <a:cubicBezTo>
                    <a:pt x="287" y="176"/>
                    <a:pt x="287" y="200"/>
                    <a:pt x="287" y="221"/>
                  </a:cubicBezTo>
                  <a:lnTo>
                    <a:pt x="100" y="221"/>
                  </a:lnTo>
                  <a:cubicBezTo>
                    <a:pt x="85" y="221"/>
                    <a:pt x="73" y="233"/>
                    <a:pt x="73" y="248"/>
                  </a:cubicBezTo>
                  <a:cubicBezTo>
                    <a:pt x="73" y="263"/>
                    <a:pt x="85" y="276"/>
                    <a:pt x="100" y="276"/>
                  </a:cubicBezTo>
                  <a:lnTo>
                    <a:pt x="315" y="276"/>
                  </a:lnTo>
                  <a:cubicBezTo>
                    <a:pt x="330" y="276"/>
                    <a:pt x="342" y="263"/>
                    <a:pt x="342" y="248"/>
                  </a:cubicBezTo>
                  <a:cubicBezTo>
                    <a:pt x="342" y="222"/>
                    <a:pt x="342" y="189"/>
                    <a:pt x="342" y="14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" name="Freeform 15">
              <a:extLst>
                <a:ext uri="{FF2B5EF4-FFF2-40B4-BE49-F238E27FC236}">
                  <a16:creationId xmlns:a16="http://schemas.microsoft.com/office/drawing/2014/main" id="{F11061A4-EFA4-6026-D856-67FE23EF309E}"/>
                </a:ext>
              </a:extLst>
            </p:cNvPr>
            <p:cNvSpPr/>
            <p:nvPr userDrawn="1"/>
          </p:nvSpPr>
          <p:spPr>
            <a:xfrm>
              <a:off x="619704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212" y="134"/>
                  </a:moveTo>
                  <a:cubicBezTo>
                    <a:pt x="212" y="177"/>
                    <a:pt x="177" y="212"/>
                    <a:pt x="134" y="212"/>
                  </a:cubicBezTo>
                  <a:cubicBezTo>
                    <a:pt x="91" y="212"/>
                    <a:pt x="56" y="177"/>
                    <a:pt x="56" y="134"/>
                  </a:cubicBezTo>
                  <a:cubicBezTo>
                    <a:pt x="56" y="91"/>
                    <a:pt x="91" y="56"/>
                    <a:pt x="134" y="56"/>
                  </a:cubicBezTo>
                  <a:cubicBezTo>
                    <a:pt x="177" y="56"/>
                    <a:pt x="212" y="91"/>
                    <a:pt x="212" y="134"/>
                  </a:cubicBezTo>
                  <a:close/>
                  <a:moveTo>
                    <a:pt x="0" y="134"/>
                  </a:moveTo>
                  <a:cubicBezTo>
                    <a:pt x="0" y="207"/>
                    <a:pt x="60" y="267"/>
                    <a:pt x="134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BA420EE2-E2F2-DC0C-3465-E5C2E6B156B4}"/>
                </a:ext>
              </a:extLst>
            </p:cNvPr>
            <p:cNvSpPr/>
            <p:nvPr userDrawn="1"/>
          </p:nvSpPr>
          <p:spPr>
            <a:xfrm>
              <a:off x="6156000" y="3941117"/>
              <a:ext cx="12240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1" h="276">
                  <a:moveTo>
                    <a:pt x="340" y="41"/>
                  </a:moveTo>
                  <a:cubicBezTo>
                    <a:pt x="344" y="26"/>
                    <a:pt x="334" y="11"/>
                    <a:pt x="319" y="8"/>
                  </a:cubicBezTo>
                  <a:cubicBezTo>
                    <a:pt x="295" y="3"/>
                    <a:pt x="269" y="0"/>
                    <a:pt x="244" y="0"/>
                  </a:cubicBezTo>
                  <a:cubicBezTo>
                    <a:pt x="171" y="0"/>
                    <a:pt x="101" y="22"/>
                    <a:pt x="45" y="61"/>
                  </a:cubicBezTo>
                  <a:cubicBezTo>
                    <a:pt x="17" y="81"/>
                    <a:pt x="0" y="113"/>
                    <a:pt x="0" y="148"/>
                  </a:cubicBezTo>
                  <a:cubicBezTo>
                    <a:pt x="0" y="176"/>
                    <a:pt x="0" y="216"/>
                    <a:pt x="0" y="248"/>
                  </a:cubicBezTo>
                  <a:cubicBezTo>
                    <a:pt x="0" y="263"/>
                    <a:pt x="12" y="276"/>
                    <a:pt x="27" y="276"/>
                  </a:cubicBezTo>
                  <a:lnTo>
                    <a:pt x="242" y="276"/>
                  </a:lnTo>
                  <a:cubicBezTo>
                    <a:pt x="257" y="276"/>
                    <a:pt x="269" y="263"/>
                    <a:pt x="269" y="248"/>
                  </a:cubicBezTo>
                  <a:cubicBezTo>
                    <a:pt x="269" y="233"/>
                    <a:pt x="257" y="221"/>
                    <a:pt x="242" y="221"/>
                  </a:cubicBezTo>
                  <a:lnTo>
                    <a:pt x="55" y="221"/>
                  </a:lnTo>
                  <a:cubicBezTo>
                    <a:pt x="55" y="195"/>
                    <a:pt x="55" y="168"/>
                    <a:pt x="55" y="148"/>
                  </a:cubicBezTo>
                  <a:cubicBezTo>
                    <a:pt x="55" y="131"/>
                    <a:pt x="64" y="116"/>
                    <a:pt x="77" y="106"/>
                  </a:cubicBezTo>
                  <a:cubicBezTo>
                    <a:pt x="123" y="74"/>
                    <a:pt x="182" y="56"/>
                    <a:pt x="244" y="56"/>
                  </a:cubicBezTo>
                  <a:cubicBezTo>
                    <a:pt x="265" y="56"/>
                    <a:pt x="287" y="58"/>
                    <a:pt x="308" y="62"/>
                  </a:cubicBezTo>
                  <a:cubicBezTo>
                    <a:pt x="323" y="65"/>
                    <a:pt x="337" y="56"/>
                    <a:pt x="340" y="4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A1EEE7AD-6157-D597-9038-C75AFB07F654}"/>
                </a:ext>
              </a:extLst>
            </p:cNvPr>
            <p:cNvSpPr/>
            <p:nvPr userDrawn="1"/>
          </p:nvSpPr>
          <p:spPr>
            <a:xfrm>
              <a:off x="6158520" y="3510557"/>
              <a:ext cx="407160" cy="314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32" h="874">
                  <a:moveTo>
                    <a:pt x="151" y="356"/>
                  </a:moveTo>
                  <a:cubicBezTo>
                    <a:pt x="216" y="313"/>
                    <a:pt x="303" y="290"/>
                    <a:pt x="396" y="290"/>
                  </a:cubicBezTo>
                  <a:cubicBezTo>
                    <a:pt x="489" y="290"/>
                    <a:pt x="576" y="313"/>
                    <a:pt x="641" y="356"/>
                  </a:cubicBezTo>
                  <a:cubicBezTo>
                    <a:pt x="702" y="396"/>
                    <a:pt x="736" y="449"/>
                    <a:pt x="736" y="504"/>
                  </a:cubicBezTo>
                  <a:cubicBezTo>
                    <a:pt x="736" y="559"/>
                    <a:pt x="702" y="611"/>
                    <a:pt x="641" y="651"/>
                  </a:cubicBezTo>
                  <a:cubicBezTo>
                    <a:pt x="576" y="694"/>
                    <a:pt x="489" y="718"/>
                    <a:pt x="396" y="718"/>
                  </a:cubicBezTo>
                  <a:cubicBezTo>
                    <a:pt x="391" y="718"/>
                    <a:pt x="386" y="718"/>
                    <a:pt x="382" y="718"/>
                  </a:cubicBezTo>
                  <a:cubicBezTo>
                    <a:pt x="378" y="717"/>
                    <a:pt x="374" y="718"/>
                    <a:pt x="371" y="719"/>
                  </a:cubicBezTo>
                  <a:lnTo>
                    <a:pt x="159" y="803"/>
                  </a:lnTo>
                  <a:cubicBezTo>
                    <a:pt x="164" y="764"/>
                    <a:pt x="168" y="724"/>
                    <a:pt x="173" y="684"/>
                  </a:cubicBezTo>
                  <a:cubicBezTo>
                    <a:pt x="174" y="673"/>
                    <a:pt x="169" y="663"/>
                    <a:pt x="160" y="657"/>
                  </a:cubicBezTo>
                  <a:cubicBezTo>
                    <a:pt x="93" y="616"/>
                    <a:pt x="56" y="562"/>
                    <a:pt x="56" y="504"/>
                  </a:cubicBezTo>
                  <a:cubicBezTo>
                    <a:pt x="56" y="449"/>
                    <a:pt x="89" y="396"/>
                    <a:pt x="151" y="356"/>
                  </a:cubicBezTo>
                  <a:close/>
                  <a:moveTo>
                    <a:pt x="418" y="119"/>
                  </a:moveTo>
                  <a:cubicBezTo>
                    <a:pt x="491" y="78"/>
                    <a:pt x="584" y="55"/>
                    <a:pt x="681" y="55"/>
                  </a:cubicBezTo>
                  <a:cubicBezTo>
                    <a:pt x="789" y="55"/>
                    <a:pt x="890" y="83"/>
                    <a:pt x="965" y="132"/>
                  </a:cubicBezTo>
                  <a:cubicBezTo>
                    <a:pt x="1037" y="179"/>
                    <a:pt x="1077" y="241"/>
                    <a:pt x="1077" y="306"/>
                  </a:cubicBezTo>
                  <a:cubicBezTo>
                    <a:pt x="1077" y="340"/>
                    <a:pt x="1066" y="373"/>
                    <a:pt x="1045" y="403"/>
                  </a:cubicBezTo>
                  <a:cubicBezTo>
                    <a:pt x="1024" y="435"/>
                    <a:pt x="994" y="463"/>
                    <a:pt x="955" y="486"/>
                  </a:cubicBezTo>
                  <a:cubicBezTo>
                    <a:pt x="946" y="492"/>
                    <a:pt x="940" y="502"/>
                    <a:pt x="942" y="513"/>
                  </a:cubicBezTo>
                  <a:cubicBezTo>
                    <a:pt x="947" y="561"/>
                    <a:pt x="953" y="609"/>
                    <a:pt x="959" y="657"/>
                  </a:cubicBezTo>
                  <a:lnTo>
                    <a:pt x="774" y="584"/>
                  </a:lnTo>
                  <a:cubicBezTo>
                    <a:pt x="785" y="559"/>
                    <a:pt x="791" y="531"/>
                    <a:pt x="791" y="504"/>
                  </a:cubicBezTo>
                  <a:cubicBezTo>
                    <a:pt x="791" y="430"/>
                    <a:pt x="749" y="361"/>
                    <a:pt x="671" y="310"/>
                  </a:cubicBezTo>
                  <a:cubicBezTo>
                    <a:pt x="597" y="261"/>
                    <a:pt x="500" y="235"/>
                    <a:pt x="396" y="235"/>
                  </a:cubicBezTo>
                  <a:cubicBezTo>
                    <a:pt x="362" y="235"/>
                    <a:pt x="329" y="237"/>
                    <a:pt x="298" y="243"/>
                  </a:cubicBezTo>
                  <a:cubicBezTo>
                    <a:pt x="318" y="196"/>
                    <a:pt x="359" y="152"/>
                    <a:pt x="418" y="119"/>
                  </a:cubicBezTo>
                  <a:close/>
                  <a:moveTo>
                    <a:pt x="116" y="695"/>
                  </a:moveTo>
                  <a:cubicBezTo>
                    <a:pt x="111" y="739"/>
                    <a:pt x="106" y="783"/>
                    <a:pt x="101" y="826"/>
                  </a:cubicBezTo>
                  <a:lnTo>
                    <a:pt x="99" y="843"/>
                  </a:lnTo>
                  <a:cubicBezTo>
                    <a:pt x="98" y="853"/>
                    <a:pt x="102" y="862"/>
                    <a:pt x="110" y="868"/>
                  </a:cubicBezTo>
                  <a:cubicBezTo>
                    <a:pt x="114" y="872"/>
                    <a:pt x="120" y="874"/>
                    <a:pt x="126" y="874"/>
                  </a:cubicBezTo>
                  <a:cubicBezTo>
                    <a:pt x="130" y="874"/>
                    <a:pt x="133" y="873"/>
                    <a:pt x="136" y="872"/>
                  </a:cubicBezTo>
                  <a:lnTo>
                    <a:pt x="386" y="773"/>
                  </a:lnTo>
                  <a:cubicBezTo>
                    <a:pt x="389" y="773"/>
                    <a:pt x="393" y="773"/>
                    <a:pt x="396" y="773"/>
                  </a:cubicBezTo>
                  <a:cubicBezTo>
                    <a:pt x="500" y="773"/>
                    <a:pt x="597" y="746"/>
                    <a:pt x="671" y="698"/>
                  </a:cubicBezTo>
                  <a:cubicBezTo>
                    <a:pt x="701" y="678"/>
                    <a:pt x="726" y="656"/>
                    <a:pt x="745" y="632"/>
                  </a:cubicBezTo>
                  <a:lnTo>
                    <a:pt x="981" y="726"/>
                  </a:lnTo>
                  <a:cubicBezTo>
                    <a:pt x="985" y="727"/>
                    <a:pt x="988" y="728"/>
                    <a:pt x="991" y="728"/>
                  </a:cubicBezTo>
                  <a:cubicBezTo>
                    <a:pt x="997" y="728"/>
                    <a:pt x="1003" y="726"/>
                    <a:pt x="1008" y="722"/>
                  </a:cubicBezTo>
                  <a:cubicBezTo>
                    <a:pt x="1016" y="716"/>
                    <a:pt x="1020" y="706"/>
                    <a:pt x="1019" y="697"/>
                  </a:cubicBezTo>
                  <a:lnTo>
                    <a:pt x="1016" y="676"/>
                  </a:lnTo>
                  <a:cubicBezTo>
                    <a:pt x="1011" y="625"/>
                    <a:pt x="1004" y="574"/>
                    <a:pt x="999" y="524"/>
                  </a:cubicBezTo>
                  <a:cubicBezTo>
                    <a:pt x="1037" y="498"/>
                    <a:pt x="1068" y="468"/>
                    <a:pt x="1091" y="434"/>
                  </a:cubicBezTo>
                  <a:cubicBezTo>
                    <a:pt x="1118" y="394"/>
                    <a:pt x="1132" y="351"/>
                    <a:pt x="1132" y="306"/>
                  </a:cubicBezTo>
                  <a:cubicBezTo>
                    <a:pt x="1132" y="222"/>
                    <a:pt x="1084" y="144"/>
                    <a:pt x="996" y="86"/>
                  </a:cubicBezTo>
                  <a:cubicBezTo>
                    <a:pt x="911" y="31"/>
                    <a:pt x="800" y="0"/>
                    <a:pt x="681" y="0"/>
                  </a:cubicBezTo>
                  <a:cubicBezTo>
                    <a:pt x="459" y="0"/>
                    <a:pt x="271" y="108"/>
                    <a:pt x="236" y="256"/>
                  </a:cubicBezTo>
                  <a:cubicBezTo>
                    <a:pt x="236" y="256"/>
                    <a:pt x="236" y="257"/>
                    <a:pt x="235" y="257"/>
                  </a:cubicBezTo>
                  <a:cubicBezTo>
                    <a:pt x="193" y="270"/>
                    <a:pt x="154" y="288"/>
                    <a:pt x="121" y="310"/>
                  </a:cubicBezTo>
                  <a:cubicBezTo>
                    <a:pt x="43" y="361"/>
                    <a:pt x="0" y="430"/>
                    <a:pt x="0" y="504"/>
                  </a:cubicBezTo>
                  <a:cubicBezTo>
                    <a:pt x="0" y="576"/>
                    <a:pt x="42" y="645"/>
                    <a:pt x="116" y="69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54694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Title Group discussion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3DB66EB-47B9-8F42-B052-19AADE7DF0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86199" y="2347960"/>
            <a:ext cx="1735200" cy="2162080"/>
            <a:chOff x="6156000" y="3510557"/>
            <a:chExt cx="428760" cy="534240"/>
          </a:xfrm>
          <a:solidFill>
            <a:schemeClr val="accent1"/>
          </a:soli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EB13F71-7761-754A-BBE5-005515662508}"/>
                </a:ext>
              </a:extLst>
            </p:cNvPr>
            <p:cNvSpPr/>
            <p:nvPr userDrawn="1"/>
          </p:nvSpPr>
          <p:spPr>
            <a:xfrm>
              <a:off x="6312960" y="3810797"/>
              <a:ext cx="114480" cy="114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9" h="319">
                  <a:moveTo>
                    <a:pt x="159" y="264"/>
                  </a:moveTo>
                  <a:cubicBezTo>
                    <a:pt x="102" y="264"/>
                    <a:pt x="55" y="217"/>
                    <a:pt x="55" y="159"/>
                  </a:cubicBezTo>
                  <a:cubicBezTo>
                    <a:pt x="55" y="102"/>
                    <a:pt x="102" y="55"/>
                    <a:pt x="159" y="55"/>
                  </a:cubicBezTo>
                  <a:cubicBezTo>
                    <a:pt x="217" y="55"/>
                    <a:pt x="263" y="102"/>
                    <a:pt x="263" y="159"/>
                  </a:cubicBezTo>
                  <a:cubicBezTo>
                    <a:pt x="263" y="217"/>
                    <a:pt x="217" y="264"/>
                    <a:pt x="159" y="264"/>
                  </a:cubicBezTo>
                  <a:close/>
                  <a:moveTo>
                    <a:pt x="159" y="0"/>
                  </a:moveTo>
                  <a:cubicBezTo>
                    <a:pt x="71" y="0"/>
                    <a:pt x="0" y="71"/>
                    <a:pt x="0" y="159"/>
                  </a:cubicBezTo>
                  <a:cubicBezTo>
                    <a:pt x="0" y="247"/>
                    <a:pt x="71" y="319"/>
                    <a:pt x="159" y="319"/>
                  </a:cubicBezTo>
                  <a:cubicBezTo>
                    <a:pt x="247" y="319"/>
                    <a:pt x="319" y="247"/>
                    <a:pt x="319" y="159"/>
                  </a:cubicBezTo>
                  <a:cubicBezTo>
                    <a:pt x="319" y="71"/>
                    <a:pt x="247" y="0"/>
                    <a:pt x="159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E7763C1-AF32-1E41-9733-D7FF3D6E8282}"/>
                </a:ext>
              </a:extLst>
            </p:cNvPr>
            <p:cNvSpPr/>
            <p:nvPr userDrawn="1"/>
          </p:nvSpPr>
          <p:spPr>
            <a:xfrm>
              <a:off x="6272999" y="3936437"/>
              <a:ext cx="194400" cy="108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41" h="302">
                  <a:moveTo>
                    <a:pt x="56" y="247"/>
                  </a:moveTo>
                  <a:lnTo>
                    <a:pt x="56" y="163"/>
                  </a:lnTo>
                  <a:cubicBezTo>
                    <a:pt x="56" y="142"/>
                    <a:pt x="65" y="123"/>
                    <a:pt x="82" y="112"/>
                  </a:cubicBezTo>
                  <a:cubicBezTo>
                    <a:pt x="135" y="75"/>
                    <a:pt x="201" y="55"/>
                    <a:pt x="270" y="55"/>
                  </a:cubicBezTo>
                  <a:cubicBezTo>
                    <a:pt x="340" y="55"/>
                    <a:pt x="407" y="76"/>
                    <a:pt x="459" y="113"/>
                  </a:cubicBezTo>
                  <a:cubicBezTo>
                    <a:pt x="475" y="124"/>
                    <a:pt x="485" y="142"/>
                    <a:pt x="485" y="162"/>
                  </a:cubicBezTo>
                  <a:cubicBezTo>
                    <a:pt x="485" y="186"/>
                    <a:pt x="485" y="217"/>
                    <a:pt x="485" y="247"/>
                  </a:cubicBezTo>
                  <a:close/>
                  <a:moveTo>
                    <a:pt x="491" y="67"/>
                  </a:moveTo>
                  <a:cubicBezTo>
                    <a:pt x="429" y="24"/>
                    <a:pt x="351" y="0"/>
                    <a:pt x="270" y="0"/>
                  </a:cubicBezTo>
                  <a:cubicBezTo>
                    <a:pt x="190" y="0"/>
                    <a:pt x="112" y="23"/>
                    <a:pt x="51" y="66"/>
                  </a:cubicBezTo>
                  <a:cubicBezTo>
                    <a:pt x="19" y="88"/>
                    <a:pt x="0" y="124"/>
                    <a:pt x="0" y="163"/>
                  </a:cubicBezTo>
                  <a:lnTo>
                    <a:pt x="0" y="275"/>
                  </a:lnTo>
                  <a:cubicBezTo>
                    <a:pt x="0" y="290"/>
                    <a:pt x="13" y="302"/>
                    <a:pt x="28" y="302"/>
                  </a:cubicBezTo>
                  <a:lnTo>
                    <a:pt x="513" y="302"/>
                  </a:lnTo>
                  <a:cubicBezTo>
                    <a:pt x="528" y="302"/>
                    <a:pt x="541" y="290"/>
                    <a:pt x="541" y="275"/>
                  </a:cubicBezTo>
                  <a:cubicBezTo>
                    <a:pt x="541" y="238"/>
                    <a:pt x="540" y="193"/>
                    <a:pt x="540" y="162"/>
                  </a:cubicBezTo>
                  <a:cubicBezTo>
                    <a:pt x="540" y="124"/>
                    <a:pt x="522" y="89"/>
                    <a:pt x="491" y="67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9970C03-74A8-DA46-BC43-D2C2D76C35EB}"/>
                </a:ext>
              </a:extLst>
            </p:cNvPr>
            <p:cNvSpPr/>
            <p:nvPr userDrawn="1"/>
          </p:nvSpPr>
          <p:spPr>
            <a:xfrm>
              <a:off x="644760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133" y="212"/>
                  </a:moveTo>
                  <a:cubicBezTo>
                    <a:pt x="90" y="212"/>
                    <a:pt x="55" y="177"/>
                    <a:pt x="55" y="134"/>
                  </a:cubicBezTo>
                  <a:cubicBezTo>
                    <a:pt x="55" y="91"/>
                    <a:pt x="90" y="56"/>
                    <a:pt x="133" y="56"/>
                  </a:cubicBezTo>
                  <a:cubicBezTo>
                    <a:pt x="176" y="56"/>
                    <a:pt x="211" y="91"/>
                    <a:pt x="211" y="134"/>
                  </a:cubicBezTo>
                  <a:cubicBezTo>
                    <a:pt x="211" y="177"/>
                    <a:pt x="176" y="212"/>
                    <a:pt x="133" y="212"/>
                  </a:cubicBezTo>
                  <a:close/>
                  <a:moveTo>
                    <a:pt x="133" y="0"/>
                  </a:moveTo>
                  <a:cubicBezTo>
                    <a:pt x="60" y="0"/>
                    <a:pt x="0" y="60"/>
                    <a:pt x="0" y="134"/>
                  </a:cubicBezTo>
                  <a:cubicBezTo>
                    <a:pt x="0" y="207"/>
                    <a:pt x="60" y="267"/>
                    <a:pt x="133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3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68C1626-7004-024A-A589-B216C50181BC}"/>
                </a:ext>
              </a:extLst>
            </p:cNvPr>
            <p:cNvSpPr/>
            <p:nvPr userDrawn="1"/>
          </p:nvSpPr>
          <p:spPr>
            <a:xfrm>
              <a:off x="6462000" y="3941117"/>
              <a:ext cx="12276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2" h="276">
                  <a:moveTo>
                    <a:pt x="342" y="148"/>
                  </a:moveTo>
                  <a:cubicBezTo>
                    <a:pt x="342" y="113"/>
                    <a:pt x="325" y="81"/>
                    <a:pt x="297" y="61"/>
                  </a:cubicBezTo>
                  <a:cubicBezTo>
                    <a:pt x="241" y="22"/>
                    <a:pt x="171" y="0"/>
                    <a:pt x="98" y="0"/>
                  </a:cubicBezTo>
                  <a:cubicBezTo>
                    <a:pt x="73" y="0"/>
                    <a:pt x="47" y="3"/>
                    <a:pt x="23" y="8"/>
                  </a:cubicBezTo>
                  <a:cubicBezTo>
                    <a:pt x="8" y="11"/>
                    <a:pt x="-2" y="26"/>
                    <a:pt x="1" y="41"/>
                  </a:cubicBezTo>
                  <a:cubicBezTo>
                    <a:pt x="5" y="56"/>
                    <a:pt x="19" y="65"/>
                    <a:pt x="34" y="62"/>
                  </a:cubicBezTo>
                  <a:cubicBezTo>
                    <a:pt x="55" y="58"/>
                    <a:pt x="77" y="56"/>
                    <a:pt x="98" y="56"/>
                  </a:cubicBezTo>
                  <a:cubicBezTo>
                    <a:pt x="160" y="56"/>
                    <a:pt x="219" y="74"/>
                    <a:pt x="265" y="106"/>
                  </a:cubicBezTo>
                  <a:cubicBezTo>
                    <a:pt x="278" y="116"/>
                    <a:pt x="287" y="131"/>
                    <a:pt x="287" y="148"/>
                  </a:cubicBezTo>
                  <a:cubicBezTo>
                    <a:pt x="287" y="176"/>
                    <a:pt x="287" y="200"/>
                    <a:pt x="287" y="221"/>
                  </a:cubicBezTo>
                  <a:lnTo>
                    <a:pt x="100" y="221"/>
                  </a:lnTo>
                  <a:cubicBezTo>
                    <a:pt x="85" y="221"/>
                    <a:pt x="73" y="233"/>
                    <a:pt x="73" y="248"/>
                  </a:cubicBezTo>
                  <a:cubicBezTo>
                    <a:pt x="73" y="263"/>
                    <a:pt x="85" y="276"/>
                    <a:pt x="100" y="276"/>
                  </a:cubicBezTo>
                  <a:lnTo>
                    <a:pt x="315" y="276"/>
                  </a:lnTo>
                  <a:cubicBezTo>
                    <a:pt x="330" y="276"/>
                    <a:pt x="342" y="263"/>
                    <a:pt x="342" y="248"/>
                  </a:cubicBezTo>
                  <a:cubicBezTo>
                    <a:pt x="342" y="222"/>
                    <a:pt x="342" y="189"/>
                    <a:pt x="342" y="14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F266BEC-0DDF-8744-BCCD-72B67D9BE2F6}"/>
                </a:ext>
              </a:extLst>
            </p:cNvPr>
            <p:cNvSpPr/>
            <p:nvPr userDrawn="1"/>
          </p:nvSpPr>
          <p:spPr>
            <a:xfrm>
              <a:off x="619704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212" y="134"/>
                  </a:moveTo>
                  <a:cubicBezTo>
                    <a:pt x="212" y="177"/>
                    <a:pt x="177" y="212"/>
                    <a:pt x="134" y="212"/>
                  </a:cubicBezTo>
                  <a:cubicBezTo>
                    <a:pt x="91" y="212"/>
                    <a:pt x="56" y="177"/>
                    <a:pt x="56" y="134"/>
                  </a:cubicBezTo>
                  <a:cubicBezTo>
                    <a:pt x="56" y="91"/>
                    <a:pt x="91" y="56"/>
                    <a:pt x="134" y="56"/>
                  </a:cubicBezTo>
                  <a:cubicBezTo>
                    <a:pt x="177" y="56"/>
                    <a:pt x="212" y="91"/>
                    <a:pt x="212" y="134"/>
                  </a:cubicBezTo>
                  <a:close/>
                  <a:moveTo>
                    <a:pt x="0" y="134"/>
                  </a:moveTo>
                  <a:cubicBezTo>
                    <a:pt x="0" y="207"/>
                    <a:pt x="60" y="267"/>
                    <a:pt x="134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238C620-164E-A945-84CF-BAB7F3D0B5B5}"/>
                </a:ext>
              </a:extLst>
            </p:cNvPr>
            <p:cNvSpPr/>
            <p:nvPr userDrawn="1"/>
          </p:nvSpPr>
          <p:spPr>
            <a:xfrm>
              <a:off x="6156000" y="3941117"/>
              <a:ext cx="12240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1" h="276">
                  <a:moveTo>
                    <a:pt x="340" y="41"/>
                  </a:moveTo>
                  <a:cubicBezTo>
                    <a:pt x="344" y="26"/>
                    <a:pt x="334" y="11"/>
                    <a:pt x="319" y="8"/>
                  </a:cubicBezTo>
                  <a:cubicBezTo>
                    <a:pt x="295" y="3"/>
                    <a:pt x="269" y="0"/>
                    <a:pt x="244" y="0"/>
                  </a:cubicBezTo>
                  <a:cubicBezTo>
                    <a:pt x="171" y="0"/>
                    <a:pt x="101" y="22"/>
                    <a:pt x="45" y="61"/>
                  </a:cubicBezTo>
                  <a:cubicBezTo>
                    <a:pt x="17" y="81"/>
                    <a:pt x="0" y="113"/>
                    <a:pt x="0" y="148"/>
                  </a:cubicBezTo>
                  <a:cubicBezTo>
                    <a:pt x="0" y="176"/>
                    <a:pt x="0" y="216"/>
                    <a:pt x="0" y="248"/>
                  </a:cubicBezTo>
                  <a:cubicBezTo>
                    <a:pt x="0" y="263"/>
                    <a:pt x="12" y="276"/>
                    <a:pt x="27" y="276"/>
                  </a:cubicBezTo>
                  <a:lnTo>
                    <a:pt x="242" y="276"/>
                  </a:lnTo>
                  <a:cubicBezTo>
                    <a:pt x="257" y="276"/>
                    <a:pt x="269" y="263"/>
                    <a:pt x="269" y="248"/>
                  </a:cubicBezTo>
                  <a:cubicBezTo>
                    <a:pt x="269" y="233"/>
                    <a:pt x="257" y="221"/>
                    <a:pt x="242" y="221"/>
                  </a:cubicBezTo>
                  <a:lnTo>
                    <a:pt x="55" y="221"/>
                  </a:lnTo>
                  <a:cubicBezTo>
                    <a:pt x="55" y="195"/>
                    <a:pt x="55" y="168"/>
                    <a:pt x="55" y="148"/>
                  </a:cubicBezTo>
                  <a:cubicBezTo>
                    <a:pt x="55" y="131"/>
                    <a:pt x="64" y="116"/>
                    <a:pt x="77" y="106"/>
                  </a:cubicBezTo>
                  <a:cubicBezTo>
                    <a:pt x="123" y="74"/>
                    <a:pt x="182" y="56"/>
                    <a:pt x="244" y="56"/>
                  </a:cubicBezTo>
                  <a:cubicBezTo>
                    <a:pt x="265" y="56"/>
                    <a:pt x="287" y="58"/>
                    <a:pt x="308" y="62"/>
                  </a:cubicBezTo>
                  <a:cubicBezTo>
                    <a:pt x="323" y="65"/>
                    <a:pt x="337" y="56"/>
                    <a:pt x="340" y="4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52DD856-8B17-FC4C-A8A8-3A3DD7CA1642}"/>
                </a:ext>
              </a:extLst>
            </p:cNvPr>
            <p:cNvSpPr/>
            <p:nvPr userDrawn="1"/>
          </p:nvSpPr>
          <p:spPr>
            <a:xfrm>
              <a:off x="6158520" y="3510557"/>
              <a:ext cx="407160" cy="314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32" h="874">
                  <a:moveTo>
                    <a:pt x="151" y="356"/>
                  </a:moveTo>
                  <a:cubicBezTo>
                    <a:pt x="216" y="313"/>
                    <a:pt x="303" y="290"/>
                    <a:pt x="396" y="290"/>
                  </a:cubicBezTo>
                  <a:cubicBezTo>
                    <a:pt x="489" y="290"/>
                    <a:pt x="576" y="313"/>
                    <a:pt x="641" y="356"/>
                  </a:cubicBezTo>
                  <a:cubicBezTo>
                    <a:pt x="702" y="396"/>
                    <a:pt x="736" y="449"/>
                    <a:pt x="736" y="504"/>
                  </a:cubicBezTo>
                  <a:cubicBezTo>
                    <a:pt x="736" y="559"/>
                    <a:pt x="702" y="611"/>
                    <a:pt x="641" y="651"/>
                  </a:cubicBezTo>
                  <a:cubicBezTo>
                    <a:pt x="576" y="694"/>
                    <a:pt x="489" y="718"/>
                    <a:pt x="396" y="718"/>
                  </a:cubicBezTo>
                  <a:cubicBezTo>
                    <a:pt x="391" y="718"/>
                    <a:pt x="386" y="718"/>
                    <a:pt x="382" y="718"/>
                  </a:cubicBezTo>
                  <a:cubicBezTo>
                    <a:pt x="378" y="717"/>
                    <a:pt x="374" y="718"/>
                    <a:pt x="371" y="719"/>
                  </a:cubicBezTo>
                  <a:lnTo>
                    <a:pt x="159" y="803"/>
                  </a:lnTo>
                  <a:cubicBezTo>
                    <a:pt x="164" y="764"/>
                    <a:pt x="168" y="724"/>
                    <a:pt x="173" y="684"/>
                  </a:cubicBezTo>
                  <a:cubicBezTo>
                    <a:pt x="174" y="673"/>
                    <a:pt x="169" y="663"/>
                    <a:pt x="160" y="657"/>
                  </a:cubicBezTo>
                  <a:cubicBezTo>
                    <a:pt x="93" y="616"/>
                    <a:pt x="56" y="562"/>
                    <a:pt x="56" y="504"/>
                  </a:cubicBezTo>
                  <a:cubicBezTo>
                    <a:pt x="56" y="449"/>
                    <a:pt x="89" y="396"/>
                    <a:pt x="151" y="356"/>
                  </a:cubicBezTo>
                  <a:close/>
                  <a:moveTo>
                    <a:pt x="418" y="119"/>
                  </a:moveTo>
                  <a:cubicBezTo>
                    <a:pt x="491" y="78"/>
                    <a:pt x="584" y="55"/>
                    <a:pt x="681" y="55"/>
                  </a:cubicBezTo>
                  <a:cubicBezTo>
                    <a:pt x="789" y="55"/>
                    <a:pt x="890" y="83"/>
                    <a:pt x="965" y="132"/>
                  </a:cubicBezTo>
                  <a:cubicBezTo>
                    <a:pt x="1037" y="179"/>
                    <a:pt x="1077" y="241"/>
                    <a:pt x="1077" y="306"/>
                  </a:cubicBezTo>
                  <a:cubicBezTo>
                    <a:pt x="1077" y="340"/>
                    <a:pt x="1066" y="373"/>
                    <a:pt x="1045" y="403"/>
                  </a:cubicBezTo>
                  <a:cubicBezTo>
                    <a:pt x="1024" y="435"/>
                    <a:pt x="994" y="463"/>
                    <a:pt x="955" y="486"/>
                  </a:cubicBezTo>
                  <a:cubicBezTo>
                    <a:pt x="946" y="492"/>
                    <a:pt x="940" y="502"/>
                    <a:pt x="942" y="513"/>
                  </a:cubicBezTo>
                  <a:cubicBezTo>
                    <a:pt x="947" y="561"/>
                    <a:pt x="953" y="609"/>
                    <a:pt x="959" y="657"/>
                  </a:cubicBezTo>
                  <a:lnTo>
                    <a:pt x="774" y="584"/>
                  </a:lnTo>
                  <a:cubicBezTo>
                    <a:pt x="785" y="559"/>
                    <a:pt x="791" y="531"/>
                    <a:pt x="791" y="504"/>
                  </a:cubicBezTo>
                  <a:cubicBezTo>
                    <a:pt x="791" y="430"/>
                    <a:pt x="749" y="361"/>
                    <a:pt x="671" y="310"/>
                  </a:cubicBezTo>
                  <a:cubicBezTo>
                    <a:pt x="597" y="261"/>
                    <a:pt x="500" y="235"/>
                    <a:pt x="396" y="235"/>
                  </a:cubicBezTo>
                  <a:cubicBezTo>
                    <a:pt x="362" y="235"/>
                    <a:pt x="329" y="237"/>
                    <a:pt x="298" y="243"/>
                  </a:cubicBezTo>
                  <a:cubicBezTo>
                    <a:pt x="318" y="196"/>
                    <a:pt x="359" y="152"/>
                    <a:pt x="418" y="119"/>
                  </a:cubicBezTo>
                  <a:close/>
                  <a:moveTo>
                    <a:pt x="116" y="695"/>
                  </a:moveTo>
                  <a:cubicBezTo>
                    <a:pt x="111" y="739"/>
                    <a:pt x="106" y="783"/>
                    <a:pt x="101" y="826"/>
                  </a:cubicBezTo>
                  <a:lnTo>
                    <a:pt x="99" y="843"/>
                  </a:lnTo>
                  <a:cubicBezTo>
                    <a:pt x="98" y="853"/>
                    <a:pt x="102" y="862"/>
                    <a:pt x="110" y="868"/>
                  </a:cubicBezTo>
                  <a:cubicBezTo>
                    <a:pt x="114" y="872"/>
                    <a:pt x="120" y="874"/>
                    <a:pt x="126" y="874"/>
                  </a:cubicBezTo>
                  <a:cubicBezTo>
                    <a:pt x="130" y="874"/>
                    <a:pt x="133" y="873"/>
                    <a:pt x="136" y="872"/>
                  </a:cubicBezTo>
                  <a:lnTo>
                    <a:pt x="386" y="773"/>
                  </a:lnTo>
                  <a:cubicBezTo>
                    <a:pt x="389" y="773"/>
                    <a:pt x="393" y="773"/>
                    <a:pt x="396" y="773"/>
                  </a:cubicBezTo>
                  <a:cubicBezTo>
                    <a:pt x="500" y="773"/>
                    <a:pt x="597" y="746"/>
                    <a:pt x="671" y="698"/>
                  </a:cubicBezTo>
                  <a:cubicBezTo>
                    <a:pt x="701" y="678"/>
                    <a:pt x="726" y="656"/>
                    <a:pt x="745" y="632"/>
                  </a:cubicBezTo>
                  <a:lnTo>
                    <a:pt x="981" y="726"/>
                  </a:lnTo>
                  <a:cubicBezTo>
                    <a:pt x="985" y="727"/>
                    <a:pt x="988" y="728"/>
                    <a:pt x="991" y="728"/>
                  </a:cubicBezTo>
                  <a:cubicBezTo>
                    <a:pt x="997" y="728"/>
                    <a:pt x="1003" y="726"/>
                    <a:pt x="1008" y="722"/>
                  </a:cubicBezTo>
                  <a:cubicBezTo>
                    <a:pt x="1016" y="716"/>
                    <a:pt x="1020" y="706"/>
                    <a:pt x="1019" y="697"/>
                  </a:cubicBezTo>
                  <a:lnTo>
                    <a:pt x="1016" y="676"/>
                  </a:lnTo>
                  <a:cubicBezTo>
                    <a:pt x="1011" y="625"/>
                    <a:pt x="1004" y="574"/>
                    <a:pt x="999" y="524"/>
                  </a:cubicBezTo>
                  <a:cubicBezTo>
                    <a:pt x="1037" y="498"/>
                    <a:pt x="1068" y="468"/>
                    <a:pt x="1091" y="434"/>
                  </a:cubicBezTo>
                  <a:cubicBezTo>
                    <a:pt x="1118" y="394"/>
                    <a:pt x="1132" y="351"/>
                    <a:pt x="1132" y="306"/>
                  </a:cubicBezTo>
                  <a:cubicBezTo>
                    <a:pt x="1132" y="222"/>
                    <a:pt x="1084" y="144"/>
                    <a:pt x="996" y="86"/>
                  </a:cubicBezTo>
                  <a:cubicBezTo>
                    <a:pt x="911" y="31"/>
                    <a:pt x="800" y="0"/>
                    <a:pt x="681" y="0"/>
                  </a:cubicBezTo>
                  <a:cubicBezTo>
                    <a:pt x="459" y="0"/>
                    <a:pt x="271" y="108"/>
                    <a:pt x="236" y="256"/>
                  </a:cubicBezTo>
                  <a:cubicBezTo>
                    <a:pt x="236" y="256"/>
                    <a:pt x="236" y="257"/>
                    <a:pt x="235" y="257"/>
                  </a:cubicBezTo>
                  <a:cubicBezTo>
                    <a:pt x="193" y="270"/>
                    <a:pt x="154" y="288"/>
                    <a:pt x="121" y="310"/>
                  </a:cubicBezTo>
                  <a:cubicBezTo>
                    <a:pt x="43" y="361"/>
                    <a:pt x="0" y="430"/>
                    <a:pt x="0" y="504"/>
                  </a:cubicBezTo>
                  <a:cubicBezTo>
                    <a:pt x="0" y="576"/>
                    <a:pt x="42" y="645"/>
                    <a:pt x="116" y="69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3"/>
            <a:ext cx="6836714" cy="49255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CB4382A0-DE34-FD4E-9796-A35DFAB317E3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98B84A1E-B9AF-B444-8473-557A70667E66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332F5072-8B43-7642-9B09-3AE4562BA413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0B42312C-D0E3-254E-9D1E-E5F3B510D5F9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3" name="Slide Number Placeholder 7">
            <a:extLst>
              <a:ext uri="{FF2B5EF4-FFF2-40B4-BE49-F238E27FC236}">
                <a16:creationId xmlns:a16="http://schemas.microsoft.com/office/drawing/2014/main" id="{DF93799E-1FE1-BF4D-AAB9-B4B6B6D99150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FB1B31C-C84B-A745-9545-7575F64E0534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9DFC08-5E8C-ED4A-92FD-2FE4E654B04D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A1A419A-ED5D-1A42-8C77-0AA9567B65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283793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Break-out Grou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A9570C3D-1DC7-9943-B69D-755AB83259B1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83321B2B-CF1A-8345-B87F-15862BD53152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0B34BE12-A50E-F94B-A070-C83F8EE2EFF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3633CA53-9812-7D44-BF6D-A069C9ED83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8" name="Slide Number Placeholder 7">
            <a:extLst>
              <a:ext uri="{FF2B5EF4-FFF2-40B4-BE49-F238E27FC236}">
                <a16:creationId xmlns:a16="http://schemas.microsoft.com/office/drawing/2014/main" id="{28C1CC9F-6054-C241-A1B8-EEDDA482E4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B897095-4EFE-9049-BCD6-F08B19599021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3F6BA6A-AD5F-C743-A794-9650F1D4388B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F975368-6689-1E4B-92FC-4EB2A55F3C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pic>
        <p:nvPicPr>
          <p:cNvPr id="2" name="Graphic 1" descr="Directiekamer silhouet">
            <a:extLst>
              <a:ext uri="{FF2B5EF4-FFF2-40B4-BE49-F238E27FC236}">
                <a16:creationId xmlns:a16="http://schemas.microsoft.com/office/drawing/2014/main" id="{A28DF702-3F18-E551-E885-2DD886FA30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49125" y="2035787"/>
            <a:ext cx="2763526" cy="27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869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Break-out Group One 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pic>
        <p:nvPicPr>
          <p:cNvPr id="4" name="Graphic 3" descr="Directiekamer silhouet">
            <a:extLst>
              <a:ext uri="{FF2B5EF4-FFF2-40B4-BE49-F238E27FC236}">
                <a16:creationId xmlns:a16="http://schemas.microsoft.com/office/drawing/2014/main" id="{D88EBE6B-E9BC-F60A-3548-F8B7C42D13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49125" y="2035787"/>
            <a:ext cx="2763526" cy="27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4002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Teach back (right)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8A077B2-97AA-AF4F-8421-73F7BDD6F95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708752" y="2350455"/>
            <a:ext cx="1692000" cy="2159585"/>
            <a:chOff x="446400" y="4228036"/>
            <a:chExt cx="406440" cy="518760"/>
          </a:xfrm>
          <a:solidFill>
            <a:schemeClr val="accent1"/>
          </a:solidFill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557F5BC-441C-D04C-B3E5-FD0BFC16F282}"/>
                </a:ext>
              </a:extLst>
            </p:cNvPr>
            <p:cNvSpPr/>
            <p:nvPr userDrawn="1"/>
          </p:nvSpPr>
          <p:spPr>
            <a:xfrm>
              <a:off x="487800" y="4573997"/>
              <a:ext cx="87120" cy="871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3">
                  <a:moveTo>
                    <a:pt x="121" y="188"/>
                  </a:moveTo>
                  <a:cubicBezTo>
                    <a:pt x="85" y="188"/>
                    <a:pt x="55" y="158"/>
                    <a:pt x="55" y="121"/>
                  </a:cubicBezTo>
                  <a:cubicBezTo>
                    <a:pt x="55" y="85"/>
                    <a:pt x="85" y="55"/>
                    <a:pt x="121" y="55"/>
                  </a:cubicBezTo>
                  <a:cubicBezTo>
                    <a:pt x="158" y="55"/>
                    <a:pt x="188" y="85"/>
                    <a:pt x="188" y="121"/>
                  </a:cubicBezTo>
                  <a:cubicBezTo>
                    <a:pt x="188" y="158"/>
                    <a:pt x="158" y="188"/>
                    <a:pt x="121" y="188"/>
                  </a:cubicBezTo>
                  <a:close/>
                  <a:moveTo>
                    <a:pt x="121" y="0"/>
                  </a:moveTo>
                  <a:cubicBezTo>
                    <a:pt x="54" y="0"/>
                    <a:pt x="0" y="54"/>
                    <a:pt x="0" y="121"/>
                  </a:cubicBezTo>
                  <a:cubicBezTo>
                    <a:pt x="0" y="188"/>
                    <a:pt x="54" y="243"/>
                    <a:pt x="121" y="243"/>
                  </a:cubicBezTo>
                  <a:cubicBezTo>
                    <a:pt x="188" y="243"/>
                    <a:pt x="243" y="188"/>
                    <a:pt x="243" y="121"/>
                  </a:cubicBezTo>
                  <a:cubicBezTo>
                    <a:pt x="243" y="54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80F2C6E5-6768-8540-B3F3-1A255D2A869E}"/>
                </a:ext>
              </a:extLst>
            </p:cNvPr>
            <p:cNvSpPr/>
            <p:nvPr userDrawn="1"/>
          </p:nvSpPr>
          <p:spPr>
            <a:xfrm>
              <a:off x="612360" y="4573637"/>
              <a:ext cx="8748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4">
                  <a:moveTo>
                    <a:pt x="188" y="122"/>
                  </a:moveTo>
                  <a:cubicBezTo>
                    <a:pt x="188" y="159"/>
                    <a:pt x="159" y="189"/>
                    <a:pt x="122" y="189"/>
                  </a:cubicBez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2" y="56"/>
                  </a:cubicBezTo>
                  <a:cubicBezTo>
                    <a:pt x="159" y="56"/>
                    <a:pt x="188" y="85"/>
                    <a:pt x="188" y="122"/>
                  </a:cubicBezTo>
                  <a:close/>
                  <a:moveTo>
                    <a:pt x="0" y="122"/>
                  </a:moveTo>
                  <a:cubicBezTo>
                    <a:pt x="0" y="189"/>
                    <a:pt x="55" y="244"/>
                    <a:pt x="122" y="244"/>
                  </a:cubicBezTo>
                  <a:cubicBezTo>
                    <a:pt x="189" y="244"/>
                    <a:pt x="244" y="189"/>
                    <a:pt x="244" y="122"/>
                  </a:cubicBezTo>
                  <a:cubicBezTo>
                    <a:pt x="244" y="55"/>
                    <a:pt x="189" y="0"/>
                    <a:pt x="122" y="0"/>
                  </a:cubicBezTo>
                  <a:cubicBezTo>
                    <a:pt x="55" y="0"/>
                    <a:pt x="0" y="55"/>
                    <a:pt x="0" y="122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2FF0842-F44E-E04A-9E94-F0384E16CCC7}"/>
                </a:ext>
              </a:extLst>
            </p:cNvPr>
            <p:cNvSpPr/>
            <p:nvPr userDrawn="1"/>
          </p:nvSpPr>
          <p:spPr>
            <a:xfrm>
              <a:off x="737280" y="4573637"/>
              <a:ext cx="8712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4">
                  <a:moveTo>
                    <a:pt x="121" y="189"/>
                  </a:move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1" y="56"/>
                  </a:cubicBezTo>
                  <a:cubicBezTo>
                    <a:pt x="158" y="56"/>
                    <a:pt x="188" y="85"/>
                    <a:pt x="188" y="122"/>
                  </a:cubicBezTo>
                  <a:cubicBezTo>
                    <a:pt x="188" y="159"/>
                    <a:pt x="158" y="189"/>
                    <a:pt x="121" y="189"/>
                  </a:cubicBezTo>
                  <a:close/>
                  <a:moveTo>
                    <a:pt x="121" y="0"/>
                  </a:moveTo>
                  <a:cubicBezTo>
                    <a:pt x="54" y="0"/>
                    <a:pt x="0" y="55"/>
                    <a:pt x="0" y="122"/>
                  </a:cubicBezTo>
                  <a:cubicBezTo>
                    <a:pt x="0" y="189"/>
                    <a:pt x="54" y="244"/>
                    <a:pt x="121" y="244"/>
                  </a:cubicBezTo>
                  <a:cubicBezTo>
                    <a:pt x="188" y="244"/>
                    <a:pt x="243" y="189"/>
                    <a:pt x="243" y="122"/>
                  </a:cubicBezTo>
                  <a:cubicBezTo>
                    <a:pt x="243" y="55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61FAF88-8265-434B-BDA7-DA4C3CF66794}"/>
                </a:ext>
              </a:extLst>
            </p:cNvPr>
            <p:cNvSpPr/>
            <p:nvPr userDrawn="1"/>
          </p:nvSpPr>
          <p:spPr>
            <a:xfrm>
              <a:off x="459360" y="4663636"/>
              <a:ext cx="393480" cy="83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94" h="232">
                  <a:moveTo>
                    <a:pt x="748" y="176"/>
                  </a:moveTo>
                  <a:lnTo>
                    <a:pt x="748" y="124"/>
                  </a:lnTo>
                  <a:cubicBezTo>
                    <a:pt x="748" y="112"/>
                    <a:pt x="754" y="101"/>
                    <a:pt x="764" y="94"/>
                  </a:cubicBezTo>
                  <a:cubicBezTo>
                    <a:pt x="800" y="69"/>
                    <a:pt x="846" y="55"/>
                    <a:pt x="893" y="55"/>
                  </a:cubicBezTo>
                  <a:cubicBezTo>
                    <a:pt x="941" y="55"/>
                    <a:pt x="988" y="69"/>
                    <a:pt x="1024" y="94"/>
                  </a:cubicBezTo>
                  <a:cubicBezTo>
                    <a:pt x="1033" y="101"/>
                    <a:pt x="1039" y="112"/>
                    <a:pt x="1039" y="124"/>
                  </a:cubicBezTo>
                  <a:cubicBezTo>
                    <a:pt x="1039" y="138"/>
                    <a:pt x="1039" y="157"/>
                    <a:pt x="1039" y="176"/>
                  </a:cubicBezTo>
                  <a:close/>
                  <a:moveTo>
                    <a:pt x="401" y="176"/>
                  </a:moveTo>
                  <a:lnTo>
                    <a:pt x="401" y="124"/>
                  </a:lnTo>
                  <a:cubicBezTo>
                    <a:pt x="401" y="112"/>
                    <a:pt x="407" y="101"/>
                    <a:pt x="417" y="94"/>
                  </a:cubicBezTo>
                  <a:cubicBezTo>
                    <a:pt x="453" y="69"/>
                    <a:pt x="499" y="55"/>
                    <a:pt x="547" y="55"/>
                  </a:cubicBezTo>
                  <a:cubicBezTo>
                    <a:pt x="595" y="55"/>
                    <a:pt x="641" y="69"/>
                    <a:pt x="677" y="94"/>
                  </a:cubicBezTo>
                  <a:cubicBezTo>
                    <a:pt x="687" y="101"/>
                    <a:pt x="692" y="112"/>
                    <a:pt x="692" y="124"/>
                  </a:cubicBezTo>
                  <a:cubicBezTo>
                    <a:pt x="692" y="138"/>
                    <a:pt x="693" y="157"/>
                    <a:pt x="693" y="176"/>
                  </a:cubicBezTo>
                  <a:close/>
                  <a:moveTo>
                    <a:pt x="55" y="176"/>
                  </a:moveTo>
                  <a:lnTo>
                    <a:pt x="55" y="124"/>
                  </a:lnTo>
                  <a:cubicBezTo>
                    <a:pt x="55" y="112"/>
                    <a:pt x="61" y="101"/>
                    <a:pt x="71" y="94"/>
                  </a:cubicBezTo>
                  <a:cubicBezTo>
                    <a:pt x="107" y="69"/>
                    <a:pt x="153" y="55"/>
                    <a:pt x="200" y="55"/>
                  </a:cubicBezTo>
                  <a:cubicBezTo>
                    <a:pt x="248" y="55"/>
                    <a:pt x="295" y="69"/>
                    <a:pt x="331" y="95"/>
                  </a:cubicBezTo>
                  <a:cubicBezTo>
                    <a:pt x="340" y="101"/>
                    <a:pt x="346" y="112"/>
                    <a:pt x="346" y="124"/>
                  </a:cubicBezTo>
                  <a:cubicBezTo>
                    <a:pt x="346" y="139"/>
                    <a:pt x="346" y="158"/>
                    <a:pt x="346" y="176"/>
                  </a:cubicBezTo>
                  <a:close/>
                  <a:moveTo>
                    <a:pt x="1094" y="123"/>
                  </a:moveTo>
                  <a:cubicBezTo>
                    <a:pt x="1094" y="94"/>
                    <a:pt x="1080" y="66"/>
                    <a:pt x="1056" y="49"/>
                  </a:cubicBezTo>
                  <a:cubicBezTo>
                    <a:pt x="1010" y="17"/>
                    <a:pt x="953" y="0"/>
                    <a:pt x="893" y="0"/>
                  </a:cubicBezTo>
                  <a:cubicBezTo>
                    <a:pt x="834" y="0"/>
                    <a:pt x="777" y="17"/>
                    <a:pt x="732" y="49"/>
                  </a:cubicBezTo>
                  <a:cubicBezTo>
                    <a:pt x="728" y="52"/>
                    <a:pt x="724" y="55"/>
                    <a:pt x="720" y="59"/>
                  </a:cubicBezTo>
                  <a:cubicBezTo>
                    <a:pt x="717" y="55"/>
                    <a:pt x="713" y="52"/>
                    <a:pt x="709" y="49"/>
                  </a:cubicBezTo>
                  <a:cubicBezTo>
                    <a:pt x="664" y="17"/>
                    <a:pt x="606" y="0"/>
                    <a:pt x="547" y="0"/>
                  </a:cubicBezTo>
                  <a:cubicBezTo>
                    <a:pt x="488" y="0"/>
                    <a:pt x="431" y="17"/>
                    <a:pt x="386" y="49"/>
                  </a:cubicBezTo>
                  <a:cubicBezTo>
                    <a:pt x="381" y="52"/>
                    <a:pt x="377" y="55"/>
                    <a:pt x="374" y="59"/>
                  </a:cubicBezTo>
                  <a:cubicBezTo>
                    <a:pt x="370" y="55"/>
                    <a:pt x="367" y="52"/>
                    <a:pt x="363" y="49"/>
                  </a:cubicBezTo>
                  <a:cubicBezTo>
                    <a:pt x="317" y="17"/>
                    <a:pt x="260" y="0"/>
                    <a:pt x="200" y="0"/>
                  </a:cubicBezTo>
                  <a:cubicBezTo>
                    <a:pt x="142" y="0"/>
                    <a:pt x="84" y="17"/>
                    <a:pt x="39" y="49"/>
                  </a:cubicBezTo>
                  <a:cubicBezTo>
                    <a:pt x="14" y="66"/>
                    <a:pt x="0" y="94"/>
                    <a:pt x="0" y="124"/>
                  </a:cubicBezTo>
                  <a:lnTo>
                    <a:pt x="0" y="204"/>
                  </a:lnTo>
                  <a:cubicBezTo>
                    <a:pt x="0" y="219"/>
                    <a:pt x="12" y="232"/>
                    <a:pt x="27" y="232"/>
                  </a:cubicBezTo>
                  <a:lnTo>
                    <a:pt x="374" y="232"/>
                  </a:lnTo>
                  <a:cubicBezTo>
                    <a:pt x="374" y="232"/>
                    <a:pt x="375" y="232"/>
                    <a:pt x="376" y="232"/>
                  </a:cubicBezTo>
                  <a:lnTo>
                    <a:pt x="720" y="232"/>
                  </a:lnTo>
                  <a:lnTo>
                    <a:pt x="1067" y="232"/>
                  </a:lnTo>
                  <a:cubicBezTo>
                    <a:pt x="1082" y="232"/>
                    <a:pt x="1094" y="219"/>
                    <a:pt x="1094" y="204"/>
                  </a:cubicBezTo>
                  <a:cubicBezTo>
                    <a:pt x="1094" y="178"/>
                    <a:pt x="1094" y="146"/>
                    <a:pt x="1094" y="12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0A2CBB7-B5F1-C046-9808-81D58A5A45D1}"/>
                </a:ext>
              </a:extLst>
            </p:cNvPr>
            <p:cNvSpPr/>
            <p:nvPr userDrawn="1"/>
          </p:nvSpPr>
          <p:spPr>
            <a:xfrm>
              <a:off x="476640" y="4282397"/>
              <a:ext cx="87480" cy="87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5">
                  <a:moveTo>
                    <a:pt x="123" y="56"/>
                  </a:moveTo>
                  <a:cubicBezTo>
                    <a:pt x="160" y="56"/>
                    <a:pt x="189" y="85"/>
                    <a:pt x="189" y="122"/>
                  </a:cubicBezTo>
                  <a:cubicBezTo>
                    <a:pt x="189" y="140"/>
                    <a:pt x="182" y="157"/>
                    <a:pt x="170" y="170"/>
                  </a:cubicBezTo>
                  <a:cubicBezTo>
                    <a:pt x="157" y="182"/>
                    <a:pt x="140" y="189"/>
                    <a:pt x="123" y="189"/>
                  </a:cubicBezTo>
                  <a:cubicBezTo>
                    <a:pt x="104" y="189"/>
                    <a:pt x="88" y="182"/>
                    <a:pt x="75" y="170"/>
                  </a:cubicBezTo>
                  <a:cubicBezTo>
                    <a:pt x="63" y="157"/>
                    <a:pt x="56" y="140"/>
                    <a:pt x="56" y="122"/>
                  </a:cubicBezTo>
                  <a:cubicBezTo>
                    <a:pt x="56" y="85"/>
                    <a:pt x="85" y="56"/>
                    <a:pt x="123" y="56"/>
                  </a:cubicBezTo>
                  <a:close/>
                  <a:moveTo>
                    <a:pt x="123" y="245"/>
                  </a:moveTo>
                  <a:cubicBezTo>
                    <a:pt x="155" y="245"/>
                    <a:pt x="186" y="232"/>
                    <a:pt x="209" y="209"/>
                  </a:cubicBezTo>
                  <a:cubicBezTo>
                    <a:pt x="232" y="186"/>
                    <a:pt x="244" y="155"/>
                    <a:pt x="244" y="122"/>
                  </a:cubicBezTo>
                  <a:cubicBezTo>
                    <a:pt x="244" y="90"/>
                    <a:pt x="232" y="59"/>
                    <a:pt x="209" y="36"/>
                  </a:cubicBezTo>
                  <a:cubicBezTo>
                    <a:pt x="186" y="13"/>
                    <a:pt x="155" y="0"/>
                    <a:pt x="123" y="0"/>
                  </a:cubicBezTo>
                  <a:cubicBezTo>
                    <a:pt x="90" y="0"/>
                    <a:pt x="59" y="13"/>
                    <a:pt x="36" y="36"/>
                  </a:cubicBezTo>
                  <a:cubicBezTo>
                    <a:pt x="13" y="59"/>
                    <a:pt x="0" y="90"/>
                    <a:pt x="0" y="122"/>
                  </a:cubicBezTo>
                  <a:cubicBezTo>
                    <a:pt x="0" y="155"/>
                    <a:pt x="13" y="186"/>
                    <a:pt x="36" y="209"/>
                  </a:cubicBezTo>
                  <a:cubicBezTo>
                    <a:pt x="59" y="232"/>
                    <a:pt x="90" y="245"/>
                    <a:pt x="123" y="24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A2AE26BA-51DE-0245-A8F6-0BF5823571CE}"/>
                </a:ext>
              </a:extLst>
            </p:cNvPr>
            <p:cNvSpPr/>
            <p:nvPr userDrawn="1"/>
          </p:nvSpPr>
          <p:spPr>
            <a:xfrm>
              <a:off x="446400" y="4228036"/>
              <a:ext cx="372240" cy="3268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35" h="909">
                  <a:moveTo>
                    <a:pt x="71" y="511"/>
                  </a:moveTo>
                  <a:cubicBezTo>
                    <a:pt x="85" y="500"/>
                    <a:pt x="100" y="492"/>
                    <a:pt x="118" y="486"/>
                  </a:cubicBezTo>
                  <a:lnTo>
                    <a:pt x="146" y="553"/>
                  </a:lnTo>
                  <a:cubicBezTo>
                    <a:pt x="147" y="556"/>
                    <a:pt x="150" y="558"/>
                    <a:pt x="152" y="560"/>
                  </a:cubicBezTo>
                  <a:lnTo>
                    <a:pt x="152" y="713"/>
                  </a:lnTo>
                  <a:cubicBezTo>
                    <a:pt x="152" y="722"/>
                    <a:pt x="160" y="730"/>
                    <a:pt x="170" y="730"/>
                  </a:cubicBezTo>
                  <a:lnTo>
                    <a:pt x="224" y="730"/>
                  </a:lnTo>
                  <a:cubicBezTo>
                    <a:pt x="234" y="730"/>
                    <a:pt x="242" y="722"/>
                    <a:pt x="242" y="713"/>
                  </a:cubicBezTo>
                  <a:lnTo>
                    <a:pt x="242" y="559"/>
                  </a:lnTo>
                  <a:cubicBezTo>
                    <a:pt x="244" y="558"/>
                    <a:pt x="245" y="556"/>
                    <a:pt x="246" y="554"/>
                  </a:cubicBezTo>
                  <a:lnTo>
                    <a:pt x="290" y="472"/>
                  </a:lnTo>
                  <a:cubicBezTo>
                    <a:pt x="338" y="461"/>
                    <a:pt x="379" y="433"/>
                    <a:pt x="407" y="391"/>
                  </a:cubicBezTo>
                  <a:cubicBezTo>
                    <a:pt x="429" y="363"/>
                    <a:pt x="450" y="325"/>
                    <a:pt x="470" y="291"/>
                  </a:cubicBezTo>
                  <a:cubicBezTo>
                    <a:pt x="480" y="273"/>
                    <a:pt x="490" y="255"/>
                    <a:pt x="498" y="243"/>
                  </a:cubicBezTo>
                  <a:lnTo>
                    <a:pt x="498" y="242"/>
                  </a:lnTo>
                  <a:cubicBezTo>
                    <a:pt x="505" y="233"/>
                    <a:pt x="513" y="234"/>
                    <a:pt x="517" y="235"/>
                  </a:cubicBezTo>
                  <a:cubicBezTo>
                    <a:pt x="520" y="235"/>
                    <a:pt x="529" y="238"/>
                    <a:pt x="531" y="250"/>
                  </a:cubicBezTo>
                  <a:cubicBezTo>
                    <a:pt x="531" y="254"/>
                    <a:pt x="530" y="255"/>
                    <a:pt x="530" y="256"/>
                  </a:cubicBezTo>
                  <a:cubicBezTo>
                    <a:pt x="515" y="287"/>
                    <a:pt x="486" y="342"/>
                    <a:pt x="453" y="396"/>
                  </a:cubicBezTo>
                  <a:cubicBezTo>
                    <a:pt x="406" y="473"/>
                    <a:pt x="382" y="498"/>
                    <a:pt x="371" y="507"/>
                  </a:cubicBezTo>
                  <a:cubicBezTo>
                    <a:pt x="280" y="579"/>
                    <a:pt x="285" y="749"/>
                    <a:pt x="286" y="770"/>
                  </a:cubicBezTo>
                  <a:cubicBezTo>
                    <a:pt x="286" y="817"/>
                    <a:pt x="287" y="820"/>
                    <a:pt x="288" y="824"/>
                  </a:cubicBezTo>
                  <a:cubicBezTo>
                    <a:pt x="288" y="826"/>
                    <a:pt x="288" y="830"/>
                    <a:pt x="288" y="852"/>
                  </a:cubicBezTo>
                  <a:cubicBezTo>
                    <a:pt x="232" y="854"/>
                    <a:pt x="176" y="854"/>
                    <a:pt x="122" y="852"/>
                  </a:cubicBezTo>
                  <a:cubicBezTo>
                    <a:pt x="121" y="846"/>
                    <a:pt x="121" y="840"/>
                    <a:pt x="121" y="836"/>
                  </a:cubicBezTo>
                  <a:cubicBezTo>
                    <a:pt x="121" y="819"/>
                    <a:pt x="121" y="819"/>
                    <a:pt x="121" y="816"/>
                  </a:cubicBezTo>
                  <a:cubicBezTo>
                    <a:pt x="121" y="812"/>
                    <a:pt x="121" y="804"/>
                    <a:pt x="121" y="764"/>
                  </a:cubicBezTo>
                  <a:cubicBezTo>
                    <a:pt x="121" y="749"/>
                    <a:pt x="113" y="731"/>
                    <a:pt x="89" y="727"/>
                  </a:cubicBezTo>
                  <a:cubicBezTo>
                    <a:pt x="79" y="726"/>
                    <a:pt x="69" y="726"/>
                    <a:pt x="59" y="726"/>
                  </a:cubicBezTo>
                  <a:cubicBezTo>
                    <a:pt x="59" y="688"/>
                    <a:pt x="58" y="648"/>
                    <a:pt x="57" y="610"/>
                  </a:cubicBezTo>
                  <a:cubicBezTo>
                    <a:pt x="57" y="587"/>
                    <a:pt x="56" y="564"/>
                    <a:pt x="56" y="542"/>
                  </a:cubicBezTo>
                  <a:cubicBezTo>
                    <a:pt x="55" y="526"/>
                    <a:pt x="59" y="520"/>
                    <a:pt x="71" y="511"/>
                  </a:cubicBezTo>
                  <a:close/>
                  <a:moveTo>
                    <a:pt x="220" y="528"/>
                  </a:moveTo>
                  <a:lnTo>
                    <a:pt x="174" y="528"/>
                  </a:lnTo>
                  <a:lnTo>
                    <a:pt x="153" y="478"/>
                  </a:lnTo>
                  <a:cubicBezTo>
                    <a:pt x="166" y="476"/>
                    <a:pt x="180" y="475"/>
                    <a:pt x="195" y="475"/>
                  </a:cubicBezTo>
                  <a:cubicBezTo>
                    <a:pt x="199" y="475"/>
                    <a:pt x="205" y="475"/>
                    <a:pt x="210" y="476"/>
                  </a:cubicBezTo>
                  <a:cubicBezTo>
                    <a:pt x="212" y="476"/>
                    <a:pt x="214" y="476"/>
                    <a:pt x="216" y="476"/>
                  </a:cubicBezTo>
                  <a:cubicBezTo>
                    <a:pt x="227" y="478"/>
                    <a:pt x="237" y="478"/>
                    <a:pt x="247" y="478"/>
                  </a:cubicBezTo>
                  <a:close/>
                  <a:moveTo>
                    <a:pt x="188" y="564"/>
                  </a:moveTo>
                  <a:lnTo>
                    <a:pt x="206" y="564"/>
                  </a:lnTo>
                  <a:lnTo>
                    <a:pt x="206" y="695"/>
                  </a:lnTo>
                  <a:lnTo>
                    <a:pt x="188" y="695"/>
                  </a:lnTo>
                  <a:close/>
                  <a:moveTo>
                    <a:pt x="420" y="56"/>
                  </a:moveTo>
                  <a:lnTo>
                    <a:pt x="980" y="56"/>
                  </a:lnTo>
                  <a:lnTo>
                    <a:pt x="980" y="527"/>
                  </a:lnTo>
                  <a:lnTo>
                    <a:pt x="429" y="527"/>
                  </a:lnTo>
                  <a:cubicBezTo>
                    <a:pt x="482" y="466"/>
                    <a:pt x="551" y="340"/>
                    <a:pt x="580" y="280"/>
                  </a:cubicBezTo>
                  <a:cubicBezTo>
                    <a:pt x="585" y="269"/>
                    <a:pt x="587" y="257"/>
                    <a:pt x="585" y="244"/>
                  </a:cubicBezTo>
                  <a:cubicBezTo>
                    <a:pt x="582" y="213"/>
                    <a:pt x="560" y="188"/>
                    <a:pt x="530" y="181"/>
                  </a:cubicBezTo>
                  <a:cubicBezTo>
                    <a:pt x="500" y="174"/>
                    <a:pt x="470" y="186"/>
                    <a:pt x="453" y="211"/>
                  </a:cubicBezTo>
                  <a:cubicBezTo>
                    <a:pt x="452" y="212"/>
                    <a:pt x="452" y="212"/>
                    <a:pt x="452" y="213"/>
                  </a:cubicBezTo>
                  <a:cubicBezTo>
                    <a:pt x="443" y="227"/>
                    <a:pt x="432" y="245"/>
                    <a:pt x="422" y="264"/>
                  </a:cubicBezTo>
                  <a:cubicBezTo>
                    <a:pt x="421" y="265"/>
                    <a:pt x="420" y="266"/>
                    <a:pt x="420" y="266"/>
                  </a:cubicBezTo>
                  <a:close/>
                  <a:moveTo>
                    <a:pt x="58" y="781"/>
                  </a:moveTo>
                  <a:cubicBezTo>
                    <a:pt x="61" y="781"/>
                    <a:pt x="63" y="781"/>
                    <a:pt x="66" y="781"/>
                  </a:cubicBezTo>
                  <a:cubicBezTo>
                    <a:pt x="66" y="805"/>
                    <a:pt x="66" y="811"/>
                    <a:pt x="66" y="815"/>
                  </a:cubicBezTo>
                  <a:cubicBezTo>
                    <a:pt x="66" y="819"/>
                    <a:pt x="66" y="819"/>
                    <a:pt x="66" y="837"/>
                  </a:cubicBezTo>
                  <a:cubicBezTo>
                    <a:pt x="66" y="845"/>
                    <a:pt x="66" y="855"/>
                    <a:pt x="67" y="871"/>
                  </a:cubicBezTo>
                  <a:cubicBezTo>
                    <a:pt x="67" y="890"/>
                    <a:pt x="82" y="906"/>
                    <a:pt x="102" y="907"/>
                  </a:cubicBezTo>
                  <a:cubicBezTo>
                    <a:pt x="136" y="908"/>
                    <a:pt x="171" y="909"/>
                    <a:pt x="206" y="909"/>
                  </a:cubicBezTo>
                  <a:cubicBezTo>
                    <a:pt x="240" y="909"/>
                    <a:pt x="275" y="908"/>
                    <a:pt x="309" y="907"/>
                  </a:cubicBezTo>
                  <a:cubicBezTo>
                    <a:pt x="330" y="906"/>
                    <a:pt x="344" y="891"/>
                    <a:pt x="344" y="870"/>
                  </a:cubicBezTo>
                  <a:cubicBezTo>
                    <a:pt x="343" y="824"/>
                    <a:pt x="343" y="820"/>
                    <a:pt x="342" y="816"/>
                  </a:cubicBezTo>
                  <a:cubicBezTo>
                    <a:pt x="342" y="813"/>
                    <a:pt x="341" y="799"/>
                    <a:pt x="341" y="768"/>
                  </a:cubicBezTo>
                  <a:cubicBezTo>
                    <a:pt x="339" y="722"/>
                    <a:pt x="345" y="634"/>
                    <a:pt x="380" y="579"/>
                  </a:cubicBezTo>
                  <a:cubicBezTo>
                    <a:pt x="384" y="581"/>
                    <a:pt x="388" y="582"/>
                    <a:pt x="392" y="582"/>
                  </a:cubicBezTo>
                  <a:lnTo>
                    <a:pt x="1008" y="582"/>
                  </a:lnTo>
                  <a:cubicBezTo>
                    <a:pt x="1023" y="582"/>
                    <a:pt x="1035" y="569"/>
                    <a:pt x="1035" y="554"/>
                  </a:cubicBezTo>
                  <a:lnTo>
                    <a:pt x="1035" y="28"/>
                  </a:lnTo>
                  <a:cubicBezTo>
                    <a:pt x="1035" y="13"/>
                    <a:pt x="1023" y="0"/>
                    <a:pt x="1008" y="0"/>
                  </a:cubicBezTo>
                  <a:lnTo>
                    <a:pt x="392" y="0"/>
                  </a:lnTo>
                  <a:cubicBezTo>
                    <a:pt x="377" y="0"/>
                    <a:pt x="365" y="13"/>
                    <a:pt x="365" y="28"/>
                  </a:cubicBezTo>
                  <a:lnTo>
                    <a:pt x="365" y="334"/>
                  </a:lnTo>
                  <a:cubicBezTo>
                    <a:pt x="365" y="339"/>
                    <a:pt x="367" y="345"/>
                    <a:pt x="369" y="349"/>
                  </a:cubicBezTo>
                  <a:cubicBezTo>
                    <a:pt x="367" y="352"/>
                    <a:pt x="365" y="355"/>
                    <a:pt x="363" y="358"/>
                  </a:cubicBezTo>
                  <a:lnTo>
                    <a:pt x="362" y="359"/>
                  </a:lnTo>
                  <a:cubicBezTo>
                    <a:pt x="323" y="418"/>
                    <a:pt x="264" y="426"/>
                    <a:pt x="222" y="422"/>
                  </a:cubicBezTo>
                  <a:cubicBezTo>
                    <a:pt x="220" y="421"/>
                    <a:pt x="218" y="421"/>
                    <a:pt x="216" y="421"/>
                  </a:cubicBezTo>
                  <a:cubicBezTo>
                    <a:pt x="209" y="420"/>
                    <a:pt x="202" y="420"/>
                    <a:pt x="195" y="420"/>
                  </a:cubicBezTo>
                  <a:cubicBezTo>
                    <a:pt x="132" y="420"/>
                    <a:pt x="79" y="436"/>
                    <a:pt x="37" y="467"/>
                  </a:cubicBezTo>
                  <a:cubicBezTo>
                    <a:pt x="11" y="487"/>
                    <a:pt x="0" y="510"/>
                    <a:pt x="0" y="543"/>
                  </a:cubicBezTo>
                  <a:cubicBezTo>
                    <a:pt x="1" y="565"/>
                    <a:pt x="1" y="588"/>
                    <a:pt x="2" y="611"/>
                  </a:cubicBezTo>
                  <a:cubicBezTo>
                    <a:pt x="3" y="656"/>
                    <a:pt x="4" y="702"/>
                    <a:pt x="4" y="745"/>
                  </a:cubicBezTo>
                  <a:cubicBezTo>
                    <a:pt x="4" y="766"/>
                    <a:pt x="18" y="780"/>
                    <a:pt x="39" y="781"/>
                  </a:cubicBezTo>
                  <a:cubicBezTo>
                    <a:pt x="45" y="782"/>
                    <a:pt x="52" y="781"/>
                    <a:pt x="58" y="78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sp>
        <p:nvSpPr>
          <p:cNvPr id="31" name="Freeform 30">
            <a:extLst>
              <a:ext uri="{FF2B5EF4-FFF2-40B4-BE49-F238E27FC236}">
                <a16:creationId xmlns:a16="http://schemas.microsoft.com/office/drawing/2014/main" id="{A9570C3D-1DC7-9943-B69D-755AB83259B1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83321B2B-CF1A-8345-B87F-15862BD53152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0B34BE12-A50E-F94B-A070-C83F8EE2EFF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3633CA53-9812-7D44-BF6D-A069C9ED83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8" name="Slide Number Placeholder 7">
            <a:extLst>
              <a:ext uri="{FF2B5EF4-FFF2-40B4-BE49-F238E27FC236}">
                <a16:creationId xmlns:a16="http://schemas.microsoft.com/office/drawing/2014/main" id="{28C1CC9F-6054-C241-A1B8-EEDDA482E4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9" name="Footer Placeholder 6">
            <a:extLst>
              <a:ext uri="{FF2B5EF4-FFF2-40B4-BE49-F238E27FC236}">
                <a16:creationId xmlns:a16="http://schemas.microsoft.com/office/drawing/2014/main" id="{039A3383-63C9-E342-9A43-967AB10B602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015955" y="6356350"/>
            <a:ext cx="661493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Licensed Material, Copyright © 2023 Kanban University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B897095-4EFE-9049-BCD6-F08B19599021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3F6BA6A-AD5F-C743-A794-9650F1D4388B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F975368-6689-1E4B-92FC-4EB2A55F3C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62099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Teach back (right) w. time One 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5785A7-07B2-D782-A157-8A607430C63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708752" y="2350455"/>
            <a:ext cx="1692000" cy="2159585"/>
            <a:chOff x="446400" y="4228036"/>
            <a:chExt cx="406440" cy="518760"/>
          </a:xfrm>
          <a:solidFill>
            <a:schemeClr val="accent1"/>
          </a:solidFill>
        </p:grpSpPr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1660CCE7-A1EE-B293-8A39-A6D0D08AAF77}"/>
                </a:ext>
              </a:extLst>
            </p:cNvPr>
            <p:cNvSpPr/>
            <p:nvPr userDrawn="1"/>
          </p:nvSpPr>
          <p:spPr>
            <a:xfrm>
              <a:off x="487800" y="4573997"/>
              <a:ext cx="87120" cy="871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3">
                  <a:moveTo>
                    <a:pt x="121" y="188"/>
                  </a:moveTo>
                  <a:cubicBezTo>
                    <a:pt x="85" y="188"/>
                    <a:pt x="55" y="158"/>
                    <a:pt x="55" y="121"/>
                  </a:cubicBezTo>
                  <a:cubicBezTo>
                    <a:pt x="55" y="85"/>
                    <a:pt x="85" y="55"/>
                    <a:pt x="121" y="55"/>
                  </a:cubicBezTo>
                  <a:cubicBezTo>
                    <a:pt x="158" y="55"/>
                    <a:pt x="188" y="85"/>
                    <a:pt x="188" y="121"/>
                  </a:cubicBezTo>
                  <a:cubicBezTo>
                    <a:pt x="188" y="158"/>
                    <a:pt x="158" y="188"/>
                    <a:pt x="121" y="188"/>
                  </a:cubicBezTo>
                  <a:close/>
                  <a:moveTo>
                    <a:pt x="121" y="0"/>
                  </a:moveTo>
                  <a:cubicBezTo>
                    <a:pt x="54" y="0"/>
                    <a:pt x="0" y="54"/>
                    <a:pt x="0" y="121"/>
                  </a:cubicBezTo>
                  <a:cubicBezTo>
                    <a:pt x="0" y="188"/>
                    <a:pt x="54" y="243"/>
                    <a:pt x="121" y="243"/>
                  </a:cubicBezTo>
                  <a:cubicBezTo>
                    <a:pt x="188" y="243"/>
                    <a:pt x="243" y="188"/>
                    <a:pt x="243" y="121"/>
                  </a:cubicBezTo>
                  <a:cubicBezTo>
                    <a:pt x="243" y="54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 22">
              <a:extLst>
                <a:ext uri="{FF2B5EF4-FFF2-40B4-BE49-F238E27FC236}">
                  <a16:creationId xmlns:a16="http://schemas.microsoft.com/office/drawing/2014/main" id="{0750FF14-0D54-152D-FCC9-5E706EE282F6}"/>
                </a:ext>
              </a:extLst>
            </p:cNvPr>
            <p:cNvSpPr/>
            <p:nvPr userDrawn="1"/>
          </p:nvSpPr>
          <p:spPr>
            <a:xfrm>
              <a:off x="612360" y="4573637"/>
              <a:ext cx="8748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4">
                  <a:moveTo>
                    <a:pt x="188" y="122"/>
                  </a:moveTo>
                  <a:cubicBezTo>
                    <a:pt x="188" y="159"/>
                    <a:pt x="159" y="189"/>
                    <a:pt x="122" y="189"/>
                  </a:cubicBez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2" y="56"/>
                  </a:cubicBezTo>
                  <a:cubicBezTo>
                    <a:pt x="159" y="56"/>
                    <a:pt x="188" y="85"/>
                    <a:pt x="188" y="122"/>
                  </a:cubicBezTo>
                  <a:close/>
                  <a:moveTo>
                    <a:pt x="0" y="122"/>
                  </a:moveTo>
                  <a:cubicBezTo>
                    <a:pt x="0" y="189"/>
                    <a:pt x="55" y="244"/>
                    <a:pt x="122" y="244"/>
                  </a:cubicBezTo>
                  <a:cubicBezTo>
                    <a:pt x="189" y="244"/>
                    <a:pt x="244" y="189"/>
                    <a:pt x="244" y="122"/>
                  </a:cubicBezTo>
                  <a:cubicBezTo>
                    <a:pt x="244" y="55"/>
                    <a:pt x="189" y="0"/>
                    <a:pt x="122" y="0"/>
                  </a:cubicBezTo>
                  <a:cubicBezTo>
                    <a:pt x="55" y="0"/>
                    <a:pt x="0" y="55"/>
                    <a:pt x="0" y="122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4" name="Freeform 23">
              <a:extLst>
                <a:ext uri="{FF2B5EF4-FFF2-40B4-BE49-F238E27FC236}">
                  <a16:creationId xmlns:a16="http://schemas.microsoft.com/office/drawing/2014/main" id="{63203363-6224-4AF4-F217-3B8BED6062FF}"/>
                </a:ext>
              </a:extLst>
            </p:cNvPr>
            <p:cNvSpPr/>
            <p:nvPr userDrawn="1"/>
          </p:nvSpPr>
          <p:spPr>
            <a:xfrm>
              <a:off x="737280" y="4573637"/>
              <a:ext cx="8712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4">
                  <a:moveTo>
                    <a:pt x="121" y="189"/>
                  </a:move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1" y="56"/>
                  </a:cubicBezTo>
                  <a:cubicBezTo>
                    <a:pt x="158" y="56"/>
                    <a:pt x="188" y="85"/>
                    <a:pt x="188" y="122"/>
                  </a:cubicBezTo>
                  <a:cubicBezTo>
                    <a:pt x="188" y="159"/>
                    <a:pt x="158" y="189"/>
                    <a:pt x="121" y="189"/>
                  </a:cubicBezTo>
                  <a:close/>
                  <a:moveTo>
                    <a:pt x="121" y="0"/>
                  </a:moveTo>
                  <a:cubicBezTo>
                    <a:pt x="54" y="0"/>
                    <a:pt x="0" y="55"/>
                    <a:pt x="0" y="122"/>
                  </a:cubicBezTo>
                  <a:cubicBezTo>
                    <a:pt x="0" y="189"/>
                    <a:pt x="54" y="244"/>
                    <a:pt x="121" y="244"/>
                  </a:cubicBezTo>
                  <a:cubicBezTo>
                    <a:pt x="188" y="244"/>
                    <a:pt x="243" y="189"/>
                    <a:pt x="243" y="122"/>
                  </a:cubicBezTo>
                  <a:cubicBezTo>
                    <a:pt x="243" y="55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5" name="Freeform 24">
              <a:extLst>
                <a:ext uri="{FF2B5EF4-FFF2-40B4-BE49-F238E27FC236}">
                  <a16:creationId xmlns:a16="http://schemas.microsoft.com/office/drawing/2014/main" id="{87BEB6CD-AD75-A71A-CE87-DE61D6582CA9}"/>
                </a:ext>
              </a:extLst>
            </p:cNvPr>
            <p:cNvSpPr/>
            <p:nvPr userDrawn="1"/>
          </p:nvSpPr>
          <p:spPr>
            <a:xfrm>
              <a:off x="459360" y="4663636"/>
              <a:ext cx="393480" cy="83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94" h="232">
                  <a:moveTo>
                    <a:pt x="748" y="176"/>
                  </a:moveTo>
                  <a:lnTo>
                    <a:pt x="748" y="124"/>
                  </a:lnTo>
                  <a:cubicBezTo>
                    <a:pt x="748" y="112"/>
                    <a:pt x="754" y="101"/>
                    <a:pt x="764" y="94"/>
                  </a:cubicBezTo>
                  <a:cubicBezTo>
                    <a:pt x="800" y="69"/>
                    <a:pt x="846" y="55"/>
                    <a:pt x="893" y="55"/>
                  </a:cubicBezTo>
                  <a:cubicBezTo>
                    <a:pt x="941" y="55"/>
                    <a:pt x="988" y="69"/>
                    <a:pt x="1024" y="94"/>
                  </a:cubicBezTo>
                  <a:cubicBezTo>
                    <a:pt x="1033" y="101"/>
                    <a:pt x="1039" y="112"/>
                    <a:pt x="1039" y="124"/>
                  </a:cubicBezTo>
                  <a:cubicBezTo>
                    <a:pt x="1039" y="138"/>
                    <a:pt x="1039" y="157"/>
                    <a:pt x="1039" y="176"/>
                  </a:cubicBezTo>
                  <a:close/>
                  <a:moveTo>
                    <a:pt x="401" y="176"/>
                  </a:moveTo>
                  <a:lnTo>
                    <a:pt x="401" y="124"/>
                  </a:lnTo>
                  <a:cubicBezTo>
                    <a:pt x="401" y="112"/>
                    <a:pt x="407" y="101"/>
                    <a:pt x="417" y="94"/>
                  </a:cubicBezTo>
                  <a:cubicBezTo>
                    <a:pt x="453" y="69"/>
                    <a:pt x="499" y="55"/>
                    <a:pt x="547" y="55"/>
                  </a:cubicBezTo>
                  <a:cubicBezTo>
                    <a:pt x="595" y="55"/>
                    <a:pt x="641" y="69"/>
                    <a:pt x="677" y="94"/>
                  </a:cubicBezTo>
                  <a:cubicBezTo>
                    <a:pt x="687" y="101"/>
                    <a:pt x="692" y="112"/>
                    <a:pt x="692" y="124"/>
                  </a:cubicBezTo>
                  <a:cubicBezTo>
                    <a:pt x="692" y="138"/>
                    <a:pt x="693" y="157"/>
                    <a:pt x="693" y="176"/>
                  </a:cubicBezTo>
                  <a:close/>
                  <a:moveTo>
                    <a:pt x="55" y="176"/>
                  </a:moveTo>
                  <a:lnTo>
                    <a:pt x="55" y="124"/>
                  </a:lnTo>
                  <a:cubicBezTo>
                    <a:pt x="55" y="112"/>
                    <a:pt x="61" y="101"/>
                    <a:pt x="71" y="94"/>
                  </a:cubicBezTo>
                  <a:cubicBezTo>
                    <a:pt x="107" y="69"/>
                    <a:pt x="153" y="55"/>
                    <a:pt x="200" y="55"/>
                  </a:cubicBezTo>
                  <a:cubicBezTo>
                    <a:pt x="248" y="55"/>
                    <a:pt x="295" y="69"/>
                    <a:pt x="331" y="95"/>
                  </a:cubicBezTo>
                  <a:cubicBezTo>
                    <a:pt x="340" y="101"/>
                    <a:pt x="346" y="112"/>
                    <a:pt x="346" y="124"/>
                  </a:cubicBezTo>
                  <a:cubicBezTo>
                    <a:pt x="346" y="139"/>
                    <a:pt x="346" y="158"/>
                    <a:pt x="346" y="176"/>
                  </a:cubicBezTo>
                  <a:close/>
                  <a:moveTo>
                    <a:pt x="1094" y="123"/>
                  </a:moveTo>
                  <a:cubicBezTo>
                    <a:pt x="1094" y="94"/>
                    <a:pt x="1080" y="66"/>
                    <a:pt x="1056" y="49"/>
                  </a:cubicBezTo>
                  <a:cubicBezTo>
                    <a:pt x="1010" y="17"/>
                    <a:pt x="953" y="0"/>
                    <a:pt x="893" y="0"/>
                  </a:cubicBezTo>
                  <a:cubicBezTo>
                    <a:pt x="834" y="0"/>
                    <a:pt x="777" y="17"/>
                    <a:pt x="732" y="49"/>
                  </a:cubicBezTo>
                  <a:cubicBezTo>
                    <a:pt x="728" y="52"/>
                    <a:pt x="724" y="55"/>
                    <a:pt x="720" y="59"/>
                  </a:cubicBezTo>
                  <a:cubicBezTo>
                    <a:pt x="717" y="55"/>
                    <a:pt x="713" y="52"/>
                    <a:pt x="709" y="49"/>
                  </a:cubicBezTo>
                  <a:cubicBezTo>
                    <a:pt x="664" y="17"/>
                    <a:pt x="606" y="0"/>
                    <a:pt x="547" y="0"/>
                  </a:cubicBezTo>
                  <a:cubicBezTo>
                    <a:pt x="488" y="0"/>
                    <a:pt x="431" y="17"/>
                    <a:pt x="386" y="49"/>
                  </a:cubicBezTo>
                  <a:cubicBezTo>
                    <a:pt x="381" y="52"/>
                    <a:pt x="377" y="55"/>
                    <a:pt x="374" y="59"/>
                  </a:cubicBezTo>
                  <a:cubicBezTo>
                    <a:pt x="370" y="55"/>
                    <a:pt x="367" y="52"/>
                    <a:pt x="363" y="49"/>
                  </a:cubicBezTo>
                  <a:cubicBezTo>
                    <a:pt x="317" y="17"/>
                    <a:pt x="260" y="0"/>
                    <a:pt x="200" y="0"/>
                  </a:cubicBezTo>
                  <a:cubicBezTo>
                    <a:pt x="142" y="0"/>
                    <a:pt x="84" y="17"/>
                    <a:pt x="39" y="49"/>
                  </a:cubicBezTo>
                  <a:cubicBezTo>
                    <a:pt x="14" y="66"/>
                    <a:pt x="0" y="94"/>
                    <a:pt x="0" y="124"/>
                  </a:cubicBezTo>
                  <a:lnTo>
                    <a:pt x="0" y="204"/>
                  </a:lnTo>
                  <a:cubicBezTo>
                    <a:pt x="0" y="219"/>
                    <a:pt x="12" y="232"/>
                    <a:pt x="27" y="232"/>
                  </a:cubicBezTo>
                  <a:lnTo>
                    <a:pt x="374" y="232"/>
                  </a:lnTo>
                  <a:cubicBezTo>
                    <a:pt x="374" y="232"/>
                    <a:pt x="375" y="232"/>
                    <a:pt x="376" y="232"/>
                  </a:cubicBezTo>
                  <a:lnTo>
                    <a:pt x="720" y="232"/>
                  </a:lnTo>
                  <a:lnTo>
                    <a:pt x="1067" y="232"/>
                  </a:lnTo>
                  <a:cubicBezTo>
                    <a:pt x="1082" y="232"/>
                    <a:pt x="1094" y="219"/>
                    <a:pt x="1094" y="204"/>
                  </a:cubicBezTo>
                  <a:cubicBezTo>
                    <a:pt x="1094" y="178"/>
                    <a:pt x="1094" y="146"/>
                    <a:pt x="1094" y="12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id="{8B5CD6E9-C4C9-DC7B-7EB1-1300B2FB336F}"/>
                </a:ext>
              </a:extLst>
            </p:cNvPr>
            <p:cNvSpPr/>
            <p:nvPr userDrawn="1"/>
          </p:nvSpPr>
          <p:spPr>
            <a:xfrm>
              <a:off x="476640" y="4282397"/>
              <a:ext cx="87480" cy="87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5">
                  <a:moveTo>
                    <a:pt x="123" y="56"/>
                  </a:moveTo>
                  <a:cubicBezTo>
                    <a:pt x="160" y="56"/>
                    <a:pt x="189" y="85"/>
                    <a:pt x="189" y="122"/>
                  </a:cubicBezTo>
                  <a:cubicBezTo>
                    <a:pt x="189" y="140"/>
                    <a:pt x="182" y="157"/>
                    <a:pt x="170" y="170"/>
                  </a:cubicBezTo>
                  <a:cubicBezTo>
                    <a:pt x="157" y="182"/>
                    <a:pt x="140" y="189"/>
                    <a:pt x="123" y="189"/>
                  </a:cubicBezTo>
                  <a:cubicBezTo>
                    <a:pt x="104" y="189"/>
                    <a:pt x="88" y="182"/>
                    <a:pt x="75" y="170"/>
                  </a:cubicBezTo>
                  <a:cubicBezTo>
                    <a:pt x="63" y="157"/>
                    <a:pt x="56" y="140"/>
                    <a:pt x="56" y="122"/>
                  </a:cubicBezTo>
                  <a:cubicBezTo>
                    <a:pt x="56" y="85"/>
                    <a:pt x="85" y="56"/>
                    <a:pt x="123" y="56"/>
                  </a:cubicBezTo>
                  <a:close/>
                  <a:moveTo>
                    <a:pt x="123" y="245"/>
                  </a:moveTo>
                  <a:cubicBezTo>
                    <a:pt x="155" y="245"/>
                    <a:pt x="186" y="232"/>
                    <a:pt x="209" y="209"/>
                  </a:cubicBezTo>
                  <a:cubicBezTo>
                    <a:pt x="232" y="186"/>
                    <a:pt x="244" y="155"/>
                    <a:pt x="244" y="122"/>
                  </a:cubicBezTo>
                  <a:cubicBezTo>
                    <a:pt x="244" y="90"/>
                    <a:pt x="232" y="59"/>
                    <a:pt x="209" y="36"/>
                  </a:cubicBezTo>
                  <a:cubicBezTo>
                    <a:pt x="186" y="13"/>
                    <a:pt x="155" y="0"/>
                    <a:pt x="123" y="0"/>
                  </a:cubicBezTo>
                  <a:cubicBezTo>
                    <a:pt x="90" y="0"/>
                    <a:pt x="59" y="13"/>
                    <a:pt x="36" y="36"/>
                  </a:cubicBezTo>
                  <a:cubicBezTo>
                    <a:pt x="13" y="59"/>
                    <a:pt x="0" y="90"/>
                    <a:pt x="0" y="122"/>
                  </a:cubicBezTo>
                  <a:cubicBezTo>
                    <a:pt x="0" y="155"/>
                    <a:pt x="13" y="186"/>
                    <a:pt x="36" y="209"/>
                  </a:cubicBezTo>
                  <a:cubicBezTo>
                    <a:pt x="59" y="232"/>
                    <a:pt x="90" y="245"/>
                    <a:pt x="123" y="24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id="{6DCA9B5D-D907-DE6B-5495-2FE836E3114C}"/>
                </a:ext>
              </a:extLst>
            </p:cNvPr>
            <p:cNvSpPr/>
            <p:nvPr userDrawn="1"/>
          </p:nvSpPr>
          <p:spPr>
            <a:xfrm>
              <a:off x="446400" y="4228036"/>
              <a:ext cx="372240" cy="3268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35" h="909">
                  <a:moveTo>
                    <a:pt x="71" y="511"/>
                  </a:moveTo>
                  <a:cubicBezTo>
                    <a:pt x="85" y="500"/>
                    <a:pt x="100" y="492"/>
                    <a:pt x="118" y="486"/>
                  </a:cubicBezTo>
                  <a:lnTo>
                    <a:pt x="146" y="553"/>
                  </a:lnTo>
                  <a:cubicBezTo>
                    <a:pt x="147" y="556"/>
                    <a:pt x="150" y="558"/>
                    <a:pt x="152" y="560"/>
                  </a:cubicBezTo>
                  <a:lnTo>
                    <a:pt x="152" y="713"/>
                  </a:lnTo>
                  <a:cubicBezTo>
                    <a:pt x="152" y="722"/>
                    <a:pt x="160" y="730"/>
                    <a:pt x="170" y="730"/>
                  </a:cubicBezTo>
                  <a:lnTo>
                    <a:pt x="224" y="730"/>
                  </a:lnTo>
                  <a:cubicBezTo>
                    <a:pt x="234" y="730"/>
                    <a:pt x="242" y="722"/>
                    <a:pt x="242" y="713"/>
                  </a:cubicBezTo>
                  <a:lnTo>
                    <a:pt x="242" y="559"/>
                  </a:lnTo>
                  <a:cubicBezTo>
                    <a:pt x="244" y="558"/>
                    <a:pt x="245" y="556"/>
                    <a:pt x="246" y="554"/>
                  </a:cubicBezTo>
                  <a:lnTo>
                    <a:pt x="290" y="472"/>
                  </a:lnTo>
                  <a:cubicBezTo>
                    <a:pt x="338" y="461"/>
                    <a:pt x="379" y="433"/>
                    <a:pt x="407" y="391"/>
                  </a:cubicBezTo>
                  <a:cubicBezTo>
                    <a:pt x="429" y="363"/>
                    <a:pt x="450" y="325"/>
                    <a:pt x="470" y="291"/>
                  </a:cubicBezTo>
                  <a:cubicBezTo>
                    <a:pt x="480" y="273"/>
                    <a:pt x="490" y="255"/>
                    <a:pt x="498" y="243"/>
                  </a:cubicBezTo>
                  <a:lnTo>
                    <a:pt x="498" y="242"/>
                  </a:lnTo>
                  <a:cubicBezTo>
                    <a:pt x="505" y="233"/>
                    <a:pt x="513" y="234"/>
                    <a:pt x="517" y="235"/>
                  </a:cubicBezTo>
                  <a:cubicBezTo>
                    <a:pt x="520" y="235"/>
                    <a:pt x="529" y="238"/>
                    <a:pt x="531" y="250"/>
                  </a:cubicBezTo>
                  <a:cubicBezTo>
                    <a:pt x="531" y="254"/>
                    <a:pt x="530" y="255"/>
                    <a:pt x="530" y="256"/>
                  </a:cubicBezTo>
                  <a:cubicBezTo>
                    <a:pt x="515" y="287"/>
                    <a:pt x="486" y="342"/>
                    <a:pt x="453" y="396"/>
                  </a:cubicBezTo>
                  <a:cubicBezTo>
                    <a:pt x="406" y="473"/>
                    <a:pt x="382" y="498"/>
                    <a:pt x="371" y="507"/>
                  </a:cubicBezTo>
                  <a:cubicBezTo>
                    <a:pt x="280" y="579"/>
                    <a:pt x="285" y="749"/>
                    <a:pt x="286" y="770"/>
                  </a:cubicBezTo>
                  <a:cubicBezTo>
                    <a:pt x="286" y="817"/>
                    <a:pt x="287" y="820"/>
                    <a:pt x="288" y="824"/>
                  </a:cubicBezTo>
                  <a:cubicBezTo>
                    <a:pt x="288" y="826"/>
                    <a:pt x="288" y="830"/>
                    <a:pt x="288" y="852"/>
                  </a:cubicBezTo>
                  <a:cubicBezTo>
                    <a:pt x="232" y="854"/>
                    <a:pt x="176" y="854"/>
                    <a:pt x="122" y="852"/>
                  </a:cubicBezTo>
                  <a:cubicBezTo>
                    <a:pt x="121" y="846"/>
                    <a:pt x="121" y="840"/>
                    <a:pt x="121" y="836"/>
                  </a:cubicBezTo>
                  <a:cubicBezTo>
                    <a:pt x="121" y="819"/>
                    <a:pt x="121" y="819"/>
                    <a:pt x="121" y="816"/>
                  </a:cubicBezTo>
                  <a:cubicBezTo>
                    <a:pt x="121" y="812"/>
                    <a:pt x="121" y="804"/>
                    <a:pt x="121" y="764"/>
                  </a:cubicBezTo>
                  <a:cubicBezTo>
                    <a:pt x="121" y="749"/>
                    <a:pt x="113" y="731"/>
                    <a:pt x="89" y="727"/>
                  </a:cubicBezTo>
                  <a:cubicBezTo>
                    <a:pt x="79" y="726"/>
                    <a:pt x="69" y="726"/>
                    <a:pt x="59" y="726"/>
                  </a:cubicBezTo>
                  <a:cubicBezTo>
                    <a:pt x="59" y="688"/>
                    <a:pt x="58" y="648"/>
                    <a:pt x="57" y="610"/>
                  </a:cubicBezTo>
                  <a:cubicBezTo>
                    <a:pt x="57" y="587"/>
                    <a:pt x="56" y="564"/>
                    <a:pt x="56" y="542"/>
                  </a:cubicBezTo>
                  <a:cubicBezTo>
                    <a:pt x="55" y="526"/>
                    <a:pt x="59" y="520"/>
                    <a:pt x="71" y="511"/>
                  </a:cubicBezTo>
                  <a:close/>
                  <a:moveTo>
                    <a:pt x="220" y="528"/>
                  </a:moveTo>
                  <a:lnTo>
                    <a:pt x="174" y="528"/>
                  </a:lnTo>
                  <a:lnTo>
                    <a:pt x="153" y="478"/>
                  </a:lnTo>
                  <a:cubicBezTo>
                    <a:pt x="166" y="476"/>
                    <a:pt x="180" y="475"/>
                    <a:pt x="195" y="475"/>
                  </a:cubicBezTo>
                  <a:cubicBezTo>
                    <a:pt x="199" y="475"/>
                    <a:pt x="205" y="475"/>
                    <a:pt x="210" y="476"/>
                  </a:cubicBezTo>
                  <a:cubicBezTo>
                    <a:pt x="212" y="476"/>
                    <a:pt x="214" y="476"/>
                    <a:pt x="216" y="476"/>
                  </a:cubicBezTo>
                  <a:cubicBezTo>
                    <a:pt x="227" y="478"/>
                    <a:pt x="237" y="478"/>
                    <a:pt x="247" y="478"/>
                  </a:cubicBezTo>
                  <a:close/>
                  <a:moveTo>
                    <a:pt x="188" y="564"/>
                  </a:moveTo>
                  <a:lnTo>
                    <a:pt x="206" y="564"/>
                  </a:lnTo>
                  <a:lnTo>
                    <a:pt x="206" y="695"/>
                  </a:lnTo>
                  <a:lnTo>
                    <a:pt x="188" y="695"/>
                  </a:lnTo>
                  <a:close/>
                  <a:moveTo>
                    <a:pt x="420" y="56"/>
                  </a:moveTo>
                  <a:lnTo>
                    <a:pt x="980" y="56"/>
                  </a:lnTo>
                  <a:lnTo>
                    <a:pt x="980" y="527"/>
                  </a:lnTo>
                  <a:lnTo>
                    <a:pt x="429" y="527"/>
                  </a:lnTo>
                  <a:cubicBezTo>
                    <a:pt x="482" y="466"/>
                    <a:pt x="551" y="340"/>
                    <a:pt x="580" y="280"/>
                  </a:cubicBezTo>
                  <a:cubicBezTo>
                    <a:pt x="585" y="269"/>
                    <a:pt x="587" y="257"/>
                    <a:pt x="585" y="244"/>
                  </a:cubicBezTo>
                  <a:cubicBezTo>
                    <a:pt x="582" y="213"/>
                    <a:pt x="560" y="188"/>
                    <a:pt x="530" y="181"/>
                  </a:cubicBezTo>
                  <a:cubicBezTo>
                    <a:pt x="500" y="174"/>
                    <a:pt x="470" y="186"/>
                    <a:pt x="453" y="211"/>
                  </a:cubicBezTo>
                  <a:cubicBezTo>
                    <a:pt x="452" y="212"/>
                    <a:pt x="452" y="212"/>
                    <a:pt x="452" y="213"/>
                  </a:cubicBezTo>
                  <a:cubicBezTo>
                    <a:pt x="443" y="227"/>
                    <a:pt x="432" y="245"/>
                    <a:pt x="422" y="264"/>
                  </a:cubicBezTo>
                  <a:cubicBezTo>
                    <a:pt x="421" y="265"/>
                    <a:pt x="420" y="266"/>
                    <a:pt x="420" y="266"/>
                  </a:cubicBezTo>
                  <a:close/>
                  <a:moveTo>
                    <a:pt x="58" y="781"/>
                  </a:moveTo>
                  <a:cubicBezTo>
                    <a:pt x="61" y="781"/>
                    <a:pt x="63" y="781"/>
                    <a:pt x="66" y="781"/>
                  </a:cubicBezTo>
                  <a:cubicBezTo>
                    <a:pt x="66" y="805"/>
                    <a:pt x="66" y="811"/>
                    <a:pt x="66" y="815"/>
                  </a:cubicBezTo>
                  <a:cubicBezTo>
                    <a:pt x="66" y="819"/>
                    <a:pt x="66" y="819"/>
                    <a:pt x="66" y="837"/>
                  </a:cubicBezTo>
                  <a:cubicBezTo>
                    <a:pt x="66" y="845"/>
                    <a:pt x="66" y="855"/>
                    <a:pt x="67" y="871"/>
                  </a:cubicBezTo>
                  <a:cubicBezTo>
                    <a:pt x="67" y="890"/>
                    <a:pt x="82" y="906"/>
                    <a:pt x="102" y="907"/>
                  </a:cubicBezTo>
                  <a:cubicBezTo>
                    <a:pt x="136" y="908"/>
                    <a:pt x="171" y="909"/>
                    <a:pt x="206" y="909"/>
                  </a:cubicBezTo>
                  <a:cubicBezTo>
                    <a:pt x="240" y="909"/>
                    <a:pt x="275" y="908"/>
                    <a:pt x="309" y="907"/>
                  </a:cubicBezTo>
                  <a:cubicBezTo>
                    <a:pt x="330" y="906"/>
                    <a:pt x="344" y="891"/>
                    <a:pt x="344" y="870"/>
                  </a:cubicBezTo>
                  <a:cubicBezTo>
                    <a:pt x="343" y="824"/>
                    <a:pt x="343" y="820"/>
                    <a:pt x="342" y="816"/>
                  </a:cubicBezTo>
                  <a:cubicBezTo>
                    <a:pt x="342" y="813"/>
                    <a:pt x="341" y="799"/>
                    <a:pt x="341" y="768"/>
                  </a:cubicBezTo>
                  <a:cubicBezTo>
                    <a:pt x="339" y="722"/>
                    <a:pt x="345" y="634"/>
                    <a:pt x="380" y="579"/>
                  </a:cubicBezTo>
                  <a:cubicBezTo>
                    <a:pt x="384" y="581"/>
                    <a:pt x="388" y="582"/>
                    <a:pt x="392" y="582"/>
                  </a:cubicBezTo>
                  <a:lnTo>
                    <a:pt x="1008" y="582"/>
                  </a:lnTo>
                  <a:cubicBezTo>
                    <a:pt x="1023" y="582"/>
                    <a:pt x="1035" y="569"/>
                    <a:pt x="1035" y="554"/>
                  </a:cubicBezTo>
                  <a:lnTo>
                    <a:pt x="1035" y="28"/>
                  </a:lnTo>
                  <a:cubicBezTo>
                    <a:pt x="1035" y="13"/>
                    <a:pt x="1023" y="0"/>
                    <a:pt x="1008" y="0"/>
                  </a:cubicBezTo>
                  <a:lnTo>
                    <a:pt x="392" y="0"/>
                  </a:lnTo>
                  <a:cubicBezTo>
                    <a:pt x="377" y="0"/>
                    <a:pt x="365" y="13"/>
                    <a:pt x="365" y="28"/>
                  </a:cubicBezTo>
                  <a:lnTo>
                    <a:pt x="365" y="334"/>
                  </a:lnTo>
                  <a:cubicBezTo>
                    <a:pt x="365" y="339"/>
                    <a:pt x="367" y="345"/>
                    <a:pt x="369" y="349"/>
                  </a:cubicBezTo>
                  <a:cubicBezTo>
                    <a:pt x="367" y="352"/>
                    <a:pt x="365" y="355"/>
                    <a:pt x="363" y="358"/>
                  </a:cubicBezTo>
                  <a:lnTo>
                    <a:pt x="362" y="359"/>
                  </a:lnTo>
                  <a:cubicBezTo>
                    <a:pt x="323" y="418"/>
                    <a:pt x="264" y="426"/>
                    <a:pt x="222" y="422"/>
                  </a:cubicBezTo>
                  <a:cubicBezTo>
                    <a:pt x="220" y="421"/>
                    <a:pt x="218" y="421"/>
                    <a:pt x="216" y="421"/>
                  </a:cubicBezTo>
                  <a:cubicBezTo>
                    <a:pt x="209" y="420"/>
                    <a:pt x="202" y="420"/>
                    <a:pt x="195" y="420"/>
                  </a:cubicBezTo>
                  <a:cubicBezTo>
                    <a:pt x="132" y="420"/>
                    <a:pt x="79" y="436"/>
                    <a:pt x="37" y="467"/>
                  </a:cubicBezTo>
                  <a:cubicBezTo>
                    <a:pt x="11" y="487"/>
                    <a:pt x="0" y="510"/>
                    <a:pt x="0" y="543"/>
                  </a:cubicBezTo>
                  <a:cubicBezTo>
                    <a:pt x="1" y="565"/>
                    <a:pt x="1" y="588"/>
                    <a:pt x="2" y="611"/>
                  </a:cubicBezTo>
                  <a:cubicBezTo>
                    <a:pt x="3" y="656"/>
                    <a:pt x="4" y="702"/>
                    <a:pt x="4" y="745"/>
                  </a:cubicBezTo>
                  <a:cubicBezTo>
                    <a:pt x="4" y="766"/>
                    <a:pt x="18" y="780"/>
                    <a:pt x="39" y="781"/>
                  </a:cubicBezTo>
                  <a:cubicBezTo>
                    <a:pt x="45" y="782"/>
                    <a:pt x="52" y="781"/>
                    <a:pt x="58" y="78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90908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Workbook (right)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grpSp>
        <p:nvGrpSpPr>
          <p:cNvPr id="13" name="Graphic 6" descr="Open book">
            <a:extLst>
              <a:ext uri="{FF2B5EF4-FFF2-40B4-BE49-F238E27FC236}">
                <a16:creationId xmlns:a16="http://schemas.microsoft.com/office/drawing/2014/main" id="{0E4E15F7-0134-E246-A514-6EBCFDB46524}"/>
              </a:ext>
            </a:extLst>
          </p:cNvPr>
          <p:cNvGrpSpPr/>
          <p:nvPr userDrawn="1"/>
        </p:nvGrpSpPr>
        <p:grpSpPr>
          <a:xfrm>
            <a:off x="8473799" y="2349000"/>
            <a:ext cx="2160000" cy="2160000"/>
            <a:chOff x="8473799" y="2349000"/>
            <a:chExt cx="2160000" cy="2160000"/>
          </a:xfrm>
          <a:solidFill>
            <a:schemeClr val="accent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FC2073E-1690-6F46-A79E-AAC9008A257B}"/>
                </a:ext>
              </a:extLst>
            </p:cNvPr>
            <p:cNvSpPr/>
            <p:nvPr/>
          </p:nvSpPr>
          <p:spPr>
            <a:xfrm>
              <a:off x="8563799" y="2844000"/>
              <a:ext cx="1980000" cy="1327500"/>
            </a:xfrm>
            <a:custGeom>
              <a:avLst/>
              <a:gdLst>
                <a:gd name="connsiteX0" fmla="*/ 1845000 w 1980000"/>
                <a:gd name="connsiteY0" fmla="*/ 0 h 1327500"/>
                <a:gd name="connsiteX1" fmla="*/ 1845000 w 1980000"/>
                <a:gd name="connsiteY1" fmla="*/ 1102500 h 1327500"/>
                <a:gd name="connsiteX2" fmla="*/ 135000 w 1980000"/>
                <a:gd name="connsiteY2" fmla="*/ 1102500 h 1327500"/>
                <a:gd name="connsiteX3" fmla="*/ 135000 w 1980000"/>
                <a:gd name="connsiteY3" fmla="*/ 0 h 1327500"/>
                <a:gd name="connsiteX4" fmla="*/ 0 w 1980000"/>
                <a:gd name="connsiteY4" fmla="*/ 0 h 1327500"/>
                <a:gd name="connsiteX5" fmla="*/ 0 w 1980000"/>
                <a:gd name="connsiteY5" fmla="*/ 1260000 h 1327500"/>
                <a:gd name="connsiteX6" fmla="*/ 787500 w 1980000"/>
                <a:gd name="connsiteY6" fmla="*/ 1260000 h 1327500"/>
                <a:gd name="connsiteX7" fmla="*/ 855000 w 1980000"/>
                <a:gd name="connsiteY7" fmla="*/ 1327500 h 1327500"/>
                <a:gd name="connsiteX8" fmla="*/ 1125000 w 1980000"/>
                <a:gd name="connsiteY8" fmla="*/ 1327500 h 1327500"/>
                <a:gd name="connsiteX9" fmla="*/ 1192500 w 1980000"/>
                <a:gd name="connsiteY9" fmla="*/ 1260000 h 1327500"/>
                <a:gd name="connsiteX10" fmla="*/ 1980000 w 1980000"/>
                <a:gd name="connsiteY10" fmla="*/ 1260000 h 1327500"/>
                <a:gd name="connsiteX11" fmla="*/ 1980000 w 1980000"/>
                <a:gd name="connsiteY11" fmla="*/ 0 h 1327500"/>
                <a:gd name="connsiteX12" fmla="*/ 1845000 w 1980000"/>
                <a:gd name="connsiteY12" fmla="*/ 0 h 132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0000" h="1327500">
                  <a:moveTo>
                    <a:pt x="1845000" y="0"/>
                  </a:moveTo>
                  <a:lnTo>
                    <a:pt x="1845000" y="1102500"/>
                  </a:lnTo>
                  <a:lnTo>
                    <a:pt x="135000" y="1102500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1260000"/>
                  </a:lnTo>
                  <a:lnTo>
                    <a:pt x="787500" y="1260000"/>
                  </a:lnTo>
                  <a:cubicBezTo>
                    <a:pt x="787500" y="1298250"/>
                    <a:pt x="816750" y="1327500"/>
                    <a:pt x="855000" y="1327500"/>
                  </a:cubicBezTo>
                  <a:lnTo>
                    <a:pt x="1125000" y="1327500"/>
                  </a:lnTo>
                  <a:cubicBezTo>
                    <a:pt x="1163250" y="1327500"/>
                    <a:pt x="1192500" y="1298250"/>
                    <a:pt x="1192500" y="1260000"/>
                  </a:cubicBezTo>
                  <a:lnTo>
                    <a:pt x="1980000" y="1260000"/>
                  </a:lnTo>
                  <a:lnTo>
                    <a:pt x="1980000" y="0"/>
                  </a:lnTo>
                  <a:lnTo>
                    <a:pt x="1845000" y="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7B99A6F-7E9C-FF41-A64D-3C126A7AE650}"/>
                </a:ext>
              </a:extLst>
            </p:cNvPr>
            <p:cNvSpPr/>
            <p:nvPr/>
          </p:nvSpPr>
          <p:spPr>
            <a:xfrm>
              <a:off x="8788799" y="2709000"/>
              <a:ext cx="1530000" cy="1147500"/>
            </a:xfrm>
            <a:custGeom>
              <a:avLst/>
              <a:gdLst>
                <a:gd name="connsiteX0" fmla="*/ 1530000 w 1530000"/>
                <a:gd name="connsiteY0" fmla="*/ 0 h 1147500"/>
                <a:gd name="connsiteX1" fmla="*/ 0 w 1530000"/>
                <a:gd name="connsiteY1" fmla="*/ 0 h 1147500"/>
                <a:gd name="connsiteX2" fmla="*/ 0 w 1530000"/>
                <a:gd name="connsiteY2" fmla="*/ 1147500 h 1147500"/>
                <a:gd name="connsiteX3" fmla="*/ 1530000 w 1530000"/>
                <a:gd name="connsiteY3" fmla="*/ 1147500 h 1147500"/>
                <a:gd name="connsiteX4" fmla="*/ 1530000 w 1530000"/>
                <a:gd name="connsiteY4" fmla="*/ 0 h 1147500"/>
                <a:gd name="connsiteX5" fmla="*/ 135000 w 1530000"/>
                <a:gd name="connsiteY5" fmla="*/ 135000 h 1147500"/>
                <a:gd name="connsiteX6" fmla="*/ 720000 w 1530000"/>
                <a:gd name="connsiteY6" fmla="*/ 135000 h 1147500"/>
                <a:gd name="connsiteX7" fmla="*/ 720000 w 1530000"/>
                <a:gd name="connsiteY7" fmla="*/ 1012500 h 1147500"/>
                <a:gd name="connsiteX8" fmla="*/ 135000 w 1530000"/>
                <a:gd name="connsiteY8" fmla="*/ 1012500 h 1147500"/>
                <a:gd name="connsiteX9" fmla="*/ 135000 w 1530000"/>
                <a:gd name="connsiteY9" fmla="*/ 135000 h 1147500"/>
                <a:gd name="connsiteX10" fmla="*/ 1395000 w 1530000"/>
                <a:gd name="connsiteY10" fmla="*/ 1012500 h 1147500"/>
                <a:gd name="connsiteX11" fmla="*/ 810000 w 1530000"/>
                <a:gd name="connsiteY11" fmla="*/ 1012500 h 1147500"/>
                <a:gd name="connsiteX12" fmla="*/ 810000 w 1530000"/>
                <a:gd name="connsiteY12" fmla="*/ 135000 h 1147500"/>
                <a:gd name="connsiteX13" fmla="*/ 1395000 w 1530000"/>
                <a:gd name="connsiteY13" fmla="*/ 135000 h 1147500"/>
                <a:gd name="connsiteX14" fmla="*/ 1395000 w 1530000"/>
                <a:gd name="connsiteY14" fmla="*/ 1012500 h 114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0000" h="1147500">
                  <a:moveTo>
                    <a:pt x="1530000" y="0"/>
                  </a:moveTo>
                  <a:lnTo>
                    <a:pt x="0" y="0"/>
                  </a:lnTo>
                  <a:lnTo>
                    <a:pt x="0" y="1147500"/>
                  </a:lnTo>
                  <a:lnTo>
                    <a:pt x="1530000" y="1147500"/>
                  </a:lnTo>
                  <a:lnTo>
                    <a:pt x="1530000" y="0"/>
                  </a:lnTo>
                  <a:close/>
                  <a:moveTo>
                    <a:pt x="135000" y="135000"/>
                  </a:moveTo>
                  <a:lnTo>
                    <a:pt x="720000" y="135000"/>
                  </a:lnTo>
                  <a:lnTo>
                    <a:pt x="720000" y="1012500"/>
                  </a:lnTo>
                  <a:lnTo>
                    <a:pt x="135000" y="1012500"/>
                  </a:lnTo>
                  <a:lnTo>
                    <a:pt x="135000" y="135000"/>
                  </a:lnTo>
                  <a:close/>
                  <a:moveTo>
                    <a:pt x="1395000" y="1012500"/>
                  </a:moveTo>
                  <a:lnTo>
                    <a:pt x="810000" y="1012500"/>
                  </a:lnTo>
                  <a:lnTo>
                    <a:pt x="810000" y="135000"/>
                  </a:lnTo>
                  <a:lnTo>
                    <a:pt x="1395000" y="135000"/>
                  </a:lnTo>
                  <a:lnTo>
                    <a:pt x="1395000" y="1012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A239638-4B1E-8042-833D-3C7A2D43864B}"/>
                </a:ext>
              </a:extLst>
            </p:cNvPr>
            <p:cNvSpPr/>
            <p:nvPr/>
          </p:nvSpPr>
          <p:spPr>
            <a:xfrm>
              <a:off x="9733799" y="3069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317814A-C499-E849-AF38-7ECAFCFF0A41}"/>
                </a:ext>
              </a:extLst>
            </p:cNvPr>
            <p:cNvSpPr/>
            <p:nvPr/>
          </p:nvSpPr>
          <p:spPr>
            <a:xfrm>
              <a:off x="9733799" y="3204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A5B62C6-47D5-2143-A161-259C40749038}"/>
                </a:ext>
              </a:extLst>
            </p:cNvPr>
            <p:cNvSpPr/>
            <p:nvPr/>
          </p:nvSpPr>
          <p:spPr>
            <a:xfrm>
              <a:off x="9733799" y="3339000"/>
              <a:ext cx="218250" cy="67500"/>
            </a:xfrm>
            <a:custGeom>
              <a:avLst/>
              <a:gdLst>
                <a:gd name="connsiteX0" fmla="*/ 0 w 218250"/>
                <a:gd name="connsiteY0" fmla="*/ 0 h 67500"/>
                <a:gd name="connsiteX1" fmla="*/ 218250 w 218250"/>
                <a:gd name="connsiteY1" fmla="*/ 0 h 67500"/>
                <a:gd name="connsiteX2" fmla="*/ 218250 w 218250"/>
                <a:gd name="connsiteY2" fmla="*/ 67500 h 67500"/>
                <a:gd name="connsiteX3" fmla="*/ 0 w 21825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250" h="67500">
                  <a:moveTo>
                    <a:pt x="0" y="0"/>
                  </a:moveTo>
                  <a:lnTo>
                    <a:pt x="218250" y="0"/>
                  </a:lnTo>
                  <a:lnTo>
                    <a:pt x="21825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9AFDA-5E86-D44B-81BE-63A4CEF871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23799" y="2843213"/>
            <a:ext cx="578976" cy="87153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PP</a:t>
            </a:r>
            <a:endParaRPr lang="de-DE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096409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2line Title Workbook (right) w. tim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3" name="Graphic 6" descr="Open book">
            <a:extLst>
              <a:ext uri="{FF2B5EF4-FFF2-40B4-BE49-F238E27FC236}">
                <a16:creationId xmlns:a16="http://schemas.microsoft.com/office/drawing/2014/main" id="{0E4E15F7-0134-E246-A514-6EBCFDB46524}"/>
              </a:ext>
            </a:extLst>
          </p:cNvPr>
          <p:cNvGrpSpPr/>
          <p:nvPr userDrawn="1"/>
        </p:nvGrpSpPr>
        <p:grpSpPr>
          <a:xfrm>
            <a:off x="8473799" y="2349000"/>
            <a:ext cx="2160000" cy="2160000"/>
            <a:chOff x="8473799" y="2349000"/>
            <a:chExt cx="2160000" cy="2160000"/>
          </a:xfrm>
          <a:solidFill>
            <a:schemeClr val="accent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FC2073E-1690-6F46-A79E-AAC9008A257B}"/>
                </a:ext>
              </a:extLst>
            </p:cNvPr>
            <p:cNvSpPr/>
            <p:nvPr/>
          </p:nvSpPr>
          <p:spPr>
            <a:xfrm>
              <a:off x="8563799" y="2844000"/>
              <a:ext cx="1980000" cy="1327500"/>
            </a:xfrm>
            <a:custGeom>
              <a:avLst/>
              <a:gdLst>
                <a:gd name="connsiteX0" fmla="*/ 1845000 w 1980000"/>
                <a:gd name="connsiteY0" fmla="*/ 0 h 1327500"/>
                <a:gd name="connsiteX1" fmla="*/ 1845000 w 1980000"/>
                <a:gd name="connsiteY1" fmla="*/ 1102500 h 1327500"/>
                <a:gd name="connsiteX2" fmla="*/ 135000 w 1980000"/>
                <a:gd name="connsiteY2" fmla="*/ 1102500 h 1327500"/>
                <a:gd name="connsiteX3" fmla="*/ 135000 w 1980000"/>
                <a:gd name="connsiteY3" fmla="*/ 0 h 1327500"/>
                <a:gd name="connsiteX4" fmla="*/ 0 w 1980000"/>
                <a:gd name="connsiteY4" fmla="*/ 0 h 1327500"/>
                <a:gd name="connsiteX5" fmla="*/ 0 w 1980000"/>
                <a:gd name="connsiteY5" fmla="*/ 1260000 h 1327500"/>
                <a:gd name="connsiteX6" fmla="*/ 787500 w 1980000"/>
                <a:gd name="connsiteY6" fmla="*/ 1260000 h 1327500"/>
                <a:gd name="connsiteX7" fmla="*/ 855000 w 1980000"/>
                <a:gd name="connsiteY7" fmla="*/ 1327500 h 1327500"/>
                <a:gd name="connsiteX8" fmla="*/ 1125000 w 1980000"/>
                <a:gd name="connsiteY8" fmla="*/ 1327500 h 1327500"/>
                <a:gd name="connsiteX9" fmla="*/ 1192500 w 1980000"/>
                <a:gd name="connsiteY9" fmla="*/ 1260000 h 1327500"/>
                <a:gd name="connsiteX10" fmla="*/ 1980000 w 1980000"/>
                <a:gd name="connsiteY10" fmla="*/ 1260000 h 1327500"/>
                <a:gd name="connsiteX11" fmla="*/ 1980000 w 1980000"/>
                <a:gd name="connsiteY11" fmla="*/ 0 h 1327500"/>
                <a:gd name="connsiteX12" fmla="*/ 1845000 w 1980000"/>
                <a:gd name="connsiteY12" fmla="*/ 0 h 132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0000" h="1327500">
                  <a:moveTo>
                    <a:pt x="1845000" y="0"/>
                  </a:moveTo>
                  <a:lnTo>
                    <a:pt x="1845000" y="1102500"/>
                  </a:lnTo>
                  <a:lnTo>
                    <a:pt x="135000" y="1102500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1260000"/>
                  </a:lnTo>
                  <a:lnTo>
                    <a:pt x="787500" y="1260000"/>
                  </a:lnTo>
                  <a:cubicBezTo>
                    <a:pt x="787500" y="1298250"/>
                    <a:pt x="816750" y="1327500"/>
                    <a:pt x="855000" y="1327500"/>
                  </a:cubicBezTo>
                  <a:lnTo>
                    <a:pt x="1125000" y="1327500"/>
                  </a:lnTo>
                  <a:cubicBezTo>
                    <a:pt x="1163250" y="1327500"/>
                    <a:pt x="1192500" y="1298250"/>
                    <a:pt x="1192500" y="1260000"/>
                  </a:cubicBezTo>
                  <a:lnTo>
                    <a:pt x="1980000" y="1260000"/>
                  </a:lnTo>
                  <a:lnTo>
                    <a:pt x="1980000" y="0"/>
                  </a:lnTo>
                  <a:lnTo>
                    <a:pt x="1845000" y="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7B99A6F-7E9C-FF41-A64D-3C126A7AE650}"/>
                </a:ext>
              </a:extLst>
            </p:cNvPr>
            <p:cNvSpPr/>
            <p:nvPr/>
          </p:nvSpPr>
          <p:spPr>
            <a:xfrm>
              <a:off x="8788799" y="2709000"/>
              <a:ext cx="1530000" cy="1147500"/>
            </a:xfrm>
            <a:custGeom>
              <a:avLst/>
              <a:gdLst>
                <a:gd name="connsiteX0" fmla="*/ 1530000 w 1530000"/>
                <a:gd name="connsiteY0" fmla="*/ 0 h 1147500"/>
                <a:gd name="connsiteX1" fmla="*/ 0 w 1530000"/>
                <a:gd name="connsiteY1" fmla="*/ 0 h 1147500"/>
                <a:gd name="connsiteX2" fmla="*/ 0 w 1530000"/>
                <a:gd name="connsiteY2" fmla="*/ 1147500 h 1147500"/>
                <a:gd name="connsiteX3" fmla="*/ 1530000 w 1530000"/>
                <a:gd name="connsiteY3" fmla="*/ 1147500 h 1147500"/>
                <a:gd name="connsiteX4" fmla="*/ 1530000 w 1530000"/>
                <a:gd name="connsiteY4" fmla="*/ 0 h 1147500"/>
                <a:gd name="connsiteX5" fmla="*/ 135000 w 1530000"/>
                <a:gd name="connsiteY5" fmla="*/ 135000 h 1147500"/>
                <a:gd name="connsiteX6" fmla="*/ 720000 w 1530000"/>
                <a:gd name="connsiteY6" fmla="*/ 135000 h 1147500"/>
                <a:gd name="connsiteX7" fmla="*/ 720000 w 1530000"/>
                <a:gd name="connsiteY7" fmla="*/ 1012500 h 1147500"/>
                <a:gd name="connsiteX8" fmla="*/ 135000 w 1530000"/>
                <a:gd name="connsiteY8" fmla="*/ 1012500 h 1147500"/>
                <a:gd name="connsiteX9" fmla="*/ 135000 w 1530000"/>
                <a:gd name="connsiteY9" fmla="*/ 135000 h 1147500"/>
                <a:gd name="connsiteX10" fmla="*/ 1395000 w 1530000"/>
                <a:gd name="connsiteY10" fmla="*/ 1012500 h 1147500"/>
                <a:gd name="connsiteX11" fmla="*/ 810000 w 1530000"/>
                <a:gd name="connsiteY11" fmla="*/ 1012500 h 1147500"/>
                <a:gd name="connsiteX12" fmla="*/ 810000 w 1530000"/>
                <a:gd name="connsiteY12" fmla="*/ 135000 h 1147500"/>
                <a:gd name="connsiteX13" fmla="*/ 1395000 w 1530000"/>
                <a:gd name="connsiteY13" fmla="*/ 135000 h 1147500"/>
                <a:gd name="connsiteX14" fmla="*/ 1395000 w 1530000"/>
                <a:gd name="connsiteY14" fmla="*/ 1012500 h 114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0000" h="1147500">
                  <a:moveTo>
                    <a:pt x="1530000" y="0"/>
                  </a:moveTo>
                  <a:lnTo>
                    <a:pt x="0" y="0"/>
                  </a:lnTo>
                  <a:lnTo>
                    <a:pt x="0" y="1147500"/>
                  </a:lnTo>
                  <a:lnTo>
                    <a:pt x="1530000" y="1147500"/>
                  </a:lnTo>
                  <a:lnTo>
                    <a:pt x="1530000" y="0"/>
                  </a:lnTo>
                  <a:close/>
                  <a:moveTo>
                    <a:pt x="135000" y="135000"/>
                  </a:moveTo>
                  <a:lnTo>
                    <a:pt x="720000" y="135000"/>
                  </a:lnTo>
                  <a:lnTo>
                    <a:pt x="720000" y="1012500"/>
                  </a:lnTo>
                  <a:lnTo>
                    <a:pt x="135000" y="1012500"/>
                  </a:lnTo>
                  <a:lnTo>
                    <a:pt x="135000" y="135000"/>
                  </a:lnTo>
                  <a:close/>
                  <a:moveTo>
                    <a:pt x="1395000" y="1012500"/>
                  </a:moveTo>
                  <a:lnTo>
                    <a:pt x="810000" y="1012500"/>
                  </a:lnTo>
                  <a:lnTo>
                    <a:pt x="810000" y="135000"/>
                  </a:lnTo>
                  <a:lnTo>
                    <a:pt x="1395000" y="135000"/>
                  </a:lnTo>
                  <a:lnTo>
                    <a:pt x="1395000" y="1012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A239638-4B1E-8042-833D-3C7A2D43864B}"/>
                </a:ext>
              </a:extLst>
            </p:cNvPr>
            <p:cNvSpPr/>
            <p:nvPr/>
          </p:nvSpPr>
          <p:spPr>
            <a:xfrm>
              <a:off x="9733799" y="3069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317814A-C499-E849-AF38-7ECAFCFF0A41}"/>
                </a:ext>
              </a:extLst>
            </p:cNvPr>
            <p:cNvSpPr/>
            <p:nvPr/>
          </p:nvSpPr>
          <p:spPr>
            <a:xfrm>
              <a:off x="9733799" y="3204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A5B62C6-47D5-2143-A161-259C40749038}"/>
                </a:ext>
              </a:extLst>
            </p:cNvPr>
            <p:cNvSpPr/>
            <p:nvPr/>
          </p:nvSpPr>
          <p:spPr>
            <a:xfrm>
              <a:off x="9733799" y="3339000"/>
              <a:ext cx="218250" cy="67500"/>
            </a:xfrm>
            <a:custGeom>
              <a:avLst/>
              <a:gdLst>
                <a:gd name="connsiteX0" fmla="*/ 0 w 218250"/>
                <a:gd name="connsiteY0" fmla="*/ 0 h 67500"/>
                <a:gd name="connsiteX1" fmla="*/ 218250 w 218250"/>
                <a:gd name="connsiteY1" fmla="*/ 0 h 67500"/>
                <a:gd name="connsiteX2" fmla="*/ 218250 w 218250"/>
                <a:gd name="connsiteY2" fmla="*/ 67500 h 67500"/>
                <a:gd name="connsiteX3" fmla="*/ 0 w 21825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250" h="67500">
                  <a:moveTo>
                    <a:pt x="0" y="0"/>
                  </a:moveTo>
                  <a:lnTo>
                    <a:pt x="218250" y="0"/>
                  </a:lnTo>
                  <a:lnTo>
                    <a:pt x="21825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9AFDA-5E86-D44B-81BE-63A4CEF871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23799" y="2843213"/>
            <a:ext cx="578976" cy="87153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PP</a:t>
            </a:r>
            <a:endParaRPr lang="de-DE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sp>
        <p:nvSpPr>
          <p:cNvPr id="6" name="Content Placeholder 13">
            <a:extLst>
              <a:ext uri="{FF2B5EF4-FFF2-40B4-BE49-F238E27FC236}">
                <a16:creationId xmlns:a16="http://schemas.microsoft.com/office/drawing/2014/main" id="{F3F75DBE-85C2-3164-576F-6B68111A883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platzhalter 24">
            <a:extLst>
              <a:ext uri="{FF2B5EF4-FFF2-40B4-BE49-F238E27FC236}">
                <a16:creationId xmlns:a16="http://schemas.microsoft.com/office/drawing/2014/main" id="{B897A099-D16C-CC8F-4E7D-9F889A3903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</p:spTree>
    <p:extLst>
      <p:ext uri="{BB962C8B-B14F-4D97-AF65-F5344CB8AC3E}">
        <p14:creationId xmlns:p14="http://schemas.microsoft.com/office/powerpoint/2010/main" val="133000669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nba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C6FC-EB22-3348-AE2A-2FA6514A20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2DA09FC0-7626-8EDD-2A6C-358B157780D2}"/>
              </a:ext>
            </a:extLst>
          </p:cNvPr>
          <p:cNvGrpSpPr/>
          <p:nvPr userDrawn="1"/>
        </p:nvGrpSpPr>
        <p:grpSpPr>
          <a:xfrm>
            <a:off x="2515055" y="1785885"/>
            <a:ext cx="7161890" cy="3854406"/>
            <a:chOff x="2494223" y="1523524"/>
            <a:chExt cx="7161890" cy="3854406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366B874B-5406-FC97-CA34-1114FE4EAA0D}"/>
                </a:ext>
              </a:extLst>
            </p:cNvPr>
            <p:cNvSpPr txBox="1"/>
            <p:nvPr/>
          </p:nvSpPr>
          <p:spPr>
            <a:xfrm>
              <a:off x="8073037" y="1753060"/>
              <a:ext cx="7896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Deliver</a:t>
              </a:r>
            </a:p>
          </p:txBody>
        </p:sp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90483D59-768A-C108-6611-CE9F618EC300}"/>
                </a:ext>
              </a:extLst>
            </p:cNvPr>
            <p:cNvCxnSpPr>
              <a:cxnSpLocks/>
            </p:cNvCxnSpPr>
            <p:nvPr/>
          </p:nvCxnSpPr>
          <p:spPr>
            <a:xfrm>
              <a:off x="3332066" y="2056780"/>
              <a:ext cx="5532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1B2ACD28-28E7-A89D-4DC4-31BE9190C9F5}"/>
                </a:ext>
              </a:extLst>
            </p:cNvPr>
            <p:cNvCxnSpPr/>
            <p:nvPr/>
          </p:nvCxnSpPr>
          <p:spPr>
            <a:xfrm>
              <a:off x="2535887" y="2486494"/>
              <a:ext cx="7116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3CF0787B-1BB5-711D-CCA1-38193EF382C4}"/>
                </a:ext>
              </a:extLst>
            </p:cNvPr>
            <p:cNvSpPr/>
            <p:nvPr/>
          </p:nvSpPr>
          <p:spPr>
            <a:xfrm>
              <a:off x="2535887" y="1692785"/>
              <a:ext cx="7116047" cy="368514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C6749B5E-1D11-0330-9C6C-409776033D2F}"/>
                </a:ext>
              </a:extLst>
            </p:cNvPr>
            <p:cNvSpPr txBox="1"/>
            <p:nvPr/>
          </p:nvSpPr>
          <p:spPr>
            <a:xfrm>
              <a:off x="8867778" y="1762202"/>
              <a:ext cx="788335" cy="335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Done</a:t>
              </a:r>
            </a:p>
          </p:txBody>
        </p:sp>
        <p:sp>
          <p:nvSpPr>
            <p:cNvPr id="11" name="Rechthoek: ezelsoor 10">
              <a:extLst>
                <a:ext uri="{FF2B5EF4-FFF2-40B4-BE49-F238E27FC236}">
                  <a16:creationId xmlns:a16="http://schemas.microsoft.com/office/drawing/2014/main" id="{6ACA00DD-FC9A-34A1-8CE9-921D492440B3}"/>
                </a:ext>
              </a:extLst>
            </p:cNvPr>
            <p:cNvSpPr/>
            <p:nvPr/>
          </p:nvSpPr>
          <p:spPr>
            <a:xfrm>
              <a:off x="4410631" y="2649910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2" name="Rechthoek: ezelsoor 11">
              <a:extLst>
                <a:ext uri="{FF2B5EF4-FFF2-40B4-BE49-F238E27FC236}">
                  <a16:creationId xmlns:a16="http://schemas.microsoft.com/office/drawing/2014/main" id="{E34A9A13-FDB4-6719-3D96-09CE44BDE50E}"/>
                </a:ext>
              </a:extLst>
            </p:cNvPr>
            <p:cNvSpPr/>
            <p:nvPr/>
          </p:nvSpPr>
          <p:spPr>
            <a:xfrm>
              <a:off x="2828247" y="357630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3" name="Rechthoek: ezelsoor 12">
              <a:extLst>
                <a:ext uri="{FF2B5EF4-FFF2-40B4-BE49-F238E27FC236}">
                  <a16:creationId xmlns:a16="http://schemas.microsoft.com/office/drawing/2014/main" id="{30DA9190-A9A5-B255-3F95-3B07C3148198}"/>
                </a:ext>
              </a:extLst>
            </p:cNvPr>
            <p:cNvSpPr/>
            <p:nvPr/>
          </p:nvSpPr>
          <p:spPr>
            <a:xfrm>
              <a:off x="9028767" y="2649910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4" name="Rechthoek: ezelsoor 13">
              <a:extLst>
                <a:ext uri="{FF2B5EF4-FFF2-40B4-BE49-F238E27FC236}">
                  <a16:creationId xmlns:a16="http://schemas.microsoft.com/office/drawing/2014/main" id="{AC33B2B1-2825-72D8-7DFA-C65E9D5CBA1D}"/>
                </a:ext>
              </a:extLst>
            </p:cNvPr>
            <p:cNvSpPr/>
            <p:nvPr/>
          </p:nvSpPr>
          <p:spPr>
            <a:xfrm>
              <a:off x="2828538" y="2707768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Rechthoek: ezelsoor 14">
              <a:extLst>
                <a:ext uri="{FF2B5EF4-FFF2-40B4-BE49-F238E27FC236}">
                  <a16:creationId xmlns:a16="http://schemas.microsoft.com/office/drawing/2014/main" id="{A45B35A2-F4AD-A4F6-49E6-EC640D4DCACE}"/>
                </a:ext>
              </a:extLst>
            </p:cNvPr>
            <p:cNvSpPr/>
            <p:nvPr/>
          </p:nvSpPr>
          <p:spPr>
            <a:xfrm>
              <a:off x="2797451" y="4230413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Rechthoek: ezelsoor 15">
              <a:extLst>
                <a:ext uri="{FF2B5EF4-FFF2-40B4-BE49-F238E27FC236}">
                  <a16:creationId xmlns:a16="http://schemas.microsoft.com/office/drawing/2014/main" id="{B6E35F9D-0528-316C-4194-84ACD852B493}"/>
                </a:ext>
              </a:extLst>
            </p:cNvPr>
            <p:cNvSpPr/>
            <p:nvPr/>
          </p:nvSpPr>
          <p:spPr>
            <a:xfrm>
              <a:off x="6633778" y="2802569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7" name="Rechthoek: ezelsoor 16">
              <a:extLst>
                <a:ext uri="{FF2B5EF4-FFF2-40B4-BE49-F238E27FC236}">
                  <a16:creationId xmlns:a16="http://schemas.microsoft.com/office/drawing/2014/main" id="{3847B516-8C41-B1DA-F120-FB9376945F8C}"/>
                </a:ext>
              </a:extLst>
            </p:cNvPr>
            <p:cNvSpPr/>
            <p:nvPr/>
          </p:nvSpPr>
          <p:spPr>
            <a:xfrm>
              <a:off x="7520569" y="365737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Rechthoek: ezelsoor 17">
              <a:extLst>
                <a:ext uri="{FF2B5EF4-FFF2-40B4-BE49-F238E27FC236}">
                  <a16:creationId xmlns:a16="http://schemas.microsoft.com/office/drawing/2014/main" id="{8DBB41B8-E94C-9460-B29A-3E0BBD25494B}"/>
                </a:ext>
              </a:extLst>
            </p:cNvPr>
            <p:cNvSpPr/>
            <p:nvPr/>
          </p:nvSpPr>
          <p:spPr>
            <a:xfrm>
              <a:off x="5162130" y="3277285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Rechthoek: ezelsoor 18">
              <a:extLst>
                <a:ext uri="{FF2B5EF4-FFF2-40B4-BE49-F238E27FC236}">
                  <a16:creationId xmlns:a16="http://schemas.microsoft.com/office/drawing/2014/main" id="{14B08837-2217-5F92-90C9-7E55D3AEFBE0}"/>
                </a:ext>
              </a:extLst>
            </p:cNvPr>
            <p:cNvSpPr/>
            <p:nvPr/>
          </p:nvSpPr>
          <p:spPr>
            <a:xfrm>
              <a:off x="6046202" y="3456061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0" name="Rechthoek: ezelsoor 19">
              <a:extLst>
                <a:ext uri="{FF2B5EF4-FFF2-40B4-BE49-F238E27FC236}">
                  <a16:creationId xmlns:a16="http://schemas.microsoft.com/office/drawing/2014/main" id="{76E66FEE-8BCF-3B5E-0215-6895609B00A5}"/>
                </a:ext>
              </a:extLst>
            </p:cNvPr>
            <p:cNvSpPr/>
            <p:nvPr/>
          </p:nvSpPr>
          <p:spPr>
            <a:xfrm>
              <a:off x="3469630" y="3575331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1" name="Rechthoek: ezelsoor 20">
              <a:extLst>
                <a:ext uri="{FF2B5EF4-FFF2-40B4-BE49-F238E27FC236}">
                  <a16:creationId xmlns:a16="http://schemas.microsoft.com/office/drawing/2014/main" id="{480C920F-8F7F-8FF1-39D1-1604596EBC33}"/>
                </a:ext>
              </a:extLst>
            </p:cNvPr>
            <p:cNvSpPr/>
            <p:nvPr/>
          </p:nvSpPr>
          <p:spPr>
            <a:xfrm>
              <a:off x="5194850" y="268449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Rechthoek: ezelsoor 21">
              <a:extLst>
                <a:ext uri="{FF2B5EF4-FFF2-40B4-BE49-F238E27FC236}">
                  <a16:creationId xmlns:a16="http://schemas.microsoft.com/office/drawing/2014/main" id="{4A62D64F-E339-2460-7057-372B0EF4E267}"/>
                </a:ext>
              </a:extLst>
            </p:cNvPr>
            <p:cNvSpPr/>
            <p:nvPr/>
          </p:nvSpPr>
          <p:spPr>
            <a:xfrm>
              <a:off x="5061046" y="3625446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33EF4A21-8A2B-F9CD-03FC-1B8AADAFE339}"/>
                </a:ext>
              </a:extLst>
            </p:cNvPr>
            <p:cNvGrpSpPr/>
            <p:nvPr/>
          </p:nvGrpSpPr>
          <p:grpSpPr>
            <a:xfrm>
              <a:off x="3322383" y="2123682"/>
              <a:ext cx="5547422" cy="307777"/>
              <a:chOff x="3475450" y="2152098"/>
              <a:chExt cx="5547422" cy="307777"/>
            </a:xfrm>
          </p:grpSpPr>
          <p:sp>
            <p:nvSpPr>
              <p:cNvPr id="45" name="Tekstvak 44">
                <a:extLst>
                  <a:ext uri="{FF2B5EF4-FFF2-40B4-BE49-F238E27FC236}">
                    <a16:creationId xmlns:a16="http://schemas.microsoft.com/office/drawing/2014/main" id="{F1FB75B2-D8CB-249C-6466-A48E90E9700C}"/>
                  </a:ext>
                </a:extLst>
              </p:cNvPr>
              <p:cNvSpPr txBox="1"/>
              <p:nvPr/>
            </p:nvSpPr>
            <p:spPr>
              <a:xfrm>
                <a:off x="3475450" y="2152098"/>
                <a:ext cx="8056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40BE3207-05E0-0CD9-ED64-657BD392C5BA}"/>
                  </a:ext>
                </a:extLst>
              </p:cNvPr>
              <p:cNvSpPr txBox="1"/>
              <p:nvPr/>
            </p:nvSpPr>
            <p:spPr>
              <a:xfrm>
                <a:off x="5080759" y="2152098"/>
                <a:ext cx="7858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7" name="Tekstvak 46">
                <a:extLst>
                  <a:ext uri="{FF2B5EF4-FFF2-40B4-BE49-F238E27FC236}">
                    <a16:creationId xmlns:a16="http://schemas.microsoft.com/office/drawing/2014/main" id="{55E76E7B-9317-67C0-C02C-4BD68285EA74}"/>
                  </a:ext>
                </a:extLst>
              </p:cNvPr>
              <p:cNvSpPr txBox="1"/>
              <p:nvPr/>
            </p:nvSpPr>
            <p:spPr>
              <a:xfrm>
                <a:off x="664274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8" name="Tekstvak 47">
                <a:extLst>
                  <a:ext uri="{FF2B5EF4-FFF2-40B4-BE49-F238E27FC236}">
                    <a16:creationId xmlns:a16="http://schemas.microsoft.com/office/drawing/2014/main" id="{836E077A-EB2E-A9C0-F1F7-66909CCCA813}"/>
                  </a:ext>
                </a:extLst>
              </p:cNvPr>
              <p:cNvSpPr txBox="1"/>
              <p:nvPr/>
            </p:nvSpPr>
            <p:spPr>
              <a:xfrm>
                <a:off x="7442519" y="2152098"/>
                <a:ext cx="7761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49" name="Tekstvak 48">
                <a:extLst>
                  <a:ext uri="{FF2B5EF4-FFF2-40B4-BE49-F238E27FC236}">
                    <a16:creationId xmlns:a16="http://schemas.microsoft.com/office/drawing/2014/main" id="{7A047E3D-36CC-8364-C24C-522D09E71E4E}"/>
                  </a:ext>
                </a:extLst>
              </p:cNvPr>
              <p:cNvSpPr txBox="1"/>
              <p:nvPr/>
            </p:nvSpPr>
            <p:spPr>
              <a:xfrm>
                <a:off x="5876017" y="2152098"/>
                <a:ext cx="7817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0" name="Tekstvak 49">
                <a:extLst>
                  <a:ext uri="{FF2B5EF4-FFF2-40B4-BE49-F238E27FC236}">
                    <a16:creationId xmlns:a16="http://schemas.microsoft.com/office/drawing/2014/main" id="{9CCF6A28-9878-B83C-A3ED-12E8DC2DC995}"/>
                  </a:ext>
                </a:extLst>
              </p:cNvPr>
              <p:cNvSpPr txBox="1"/>
              <p:nvPr/>
            </p:nvSpPr>
            <p:spPr>
              <a:xfrm>
                <a:off x="4278039" y="2152098"/>
                <a:ext cx="775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1" name="Tekstvak 50">
                <a:extLst>
                  <a:ext uri="{FF2B5EF4-FFF2-40B4-BE49-F238E27FC236}">
                    <a16:creationId xmlns:a16="http://schemas.microsoft.com/office/drawing/2014/main" id="{4D4BE524-2971-35A0-DAD8-7D34714067E7}"/>
                  </a:ext>
                </a:extLst>
              </p:cNvPr>
              <p:cNvSpPr txBox="1"/>
              <p:nvPr/>
            </p:nvSpPr>
            <p:spPr>
              <a:xfrm>
                <a:off x="821671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</p:grp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B356BD2D-6054-7FB0-4FC8-89111582DA54}"/>
                </a:ext>
              </a:extLst>
            </p:cNvPr>
            <p:cNvSpPr/>
            <p:nvPr/>
          </p:nvSpPr>
          <p:spPr>
            <a:xfrm>
              <a:off x="3968636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2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3F7FB090-5E63-6DD5-757E-B21B643D5791}"/>
                </a:ext>
              </a:extLst>
            </p:cNvPr>
            <p:cNvSpPr/>
            <p:nvPr/>
          </p:nvSpPr>
          <p:spPr>
            <a:xfrm>
              <a:off x="5559126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4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626ED696-CB04-640F-45F3-ABDCE0820D64}"/>
                </a:ext>
              </a:extLst>
            </p:cNvPr>
            <p:cNvSpPr/>
            <p:nvPr/>
          </p:nvSpPr>
          <p:spPr>
            <a:xfrm>
              <a:off x="8321797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1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A37F566B-148F-AACE-A996-42599AEC72C4}"/>
                </a:ext>
              </a:extLst>
            </p:cNvPr>
            <p:cNvSpPr/>
            <p:nvPr/>
          </p:nvSpPr>
          <p:spPr>
            <a:xfrm>
              <a:off x="7133917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2</a:t>
              </a:r>
            </a:p>
          </p:txBody>
        </p:sp>
        <p:sp>
          <p:nvSpPr>
            <p:cNvPr id="28" name="Rechthoek: ezelsoor 27">
              <a:extLst>
                <a:ext uri="{FF2B5EF4-FFF2-40B4-BE49-F238E27FC236}">
                  <a16:creationId xmlns:a16="http://schemas.microsoft.com/office/drawing/2014/main" id="{3D9AC764-7F19-8C0E-F554-4167BD724CB9}"/>
                </a:ext>
              </a:extLst>
            </p:cNvPr>
            <p:cNvSpPr/>
            <p:nvPr/>
          </p:nvSpPr>
          <p:spPr>
            <a:xfrm>
              <a:off x="8299376" y="4480391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9" name="Rechthoek: ezelsoor 28">
              <a:extLst>
                <a:ext uri="{FF2B5EF4-FFF2-40B4-BE49-F238E27FC236}">
                  <a16:creationId xmlns:a16="http://schemas.microsoft.com/office/drawing/2014/main" id="{59F515FB-E3A6-6CC1-23F6-6FF0157BE6B4}"/>
                </a:ext>
              </a:extLst>
            </p:cNvPr>
            <p:cNvSpPr/>
            <p:nvPr/>
          </p:nvSpPr>
          <p:spPr>
            <a:xfrm>
              <a:off x="9172872" y="492348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0" name="Rechthoek: ezelsoor 29">
              <a:extLst>
                <a:ext uri="{FF2B5EF4-FFF2-40B4-BE49-F238E27FC236}">
                  <a16:creationId xmlns:a16="http://schemas.microsoft.com/office/drawing/2014/main" id="{2BC992F2-C614-95E0-847A-65623E6F1B92}"/>
                </a:ext>
              </a:extLst>
            </p:cNvPr>
            <p:cNvSpPr/>
            <p:nvPr/>
          </p:nvSpPr>
          <p:spPr>
            <a:xfrm>
              <a:off x="9197313" y="298260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1" name="Rechthoek: ezelsoor 30">
              <a:extLst>
                <a:ext uri="{FF2B5EF4-FFF2-40B4-BE49-F238E27FC236}">
                  <a16:creationId xmlns:a16="http://schemas.microsoft.com/office/drawing/2014/main" id="{6670D126-0C7B-E888-40AA-05303C33CDFB}"/>
                </a:ext>
              </a:extLst>
            </p:cNvPr>
            <p:cNvSpPr/>
            <p:nvPr/>
          </p:nvSpPr>
          <p:spPr>
            <a:xfrm>
              <a:off x="9005525" y="3535358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2" name="Rechthoek: ezelsoor 31">
              <a:extLst>
                <a:ext uri="{FF2B5EF4-FFF2-40B4-BE49-F238E27FC236}">
                  <a16:creationId xmlns:a16="http://schemas.microsoft.com/office/drawing/2014/main" id="{9FF953C1-FFC7-95D0-6948-B3BE401E8888}"/>
                </a:ext>
              </a:extLst>
            </p:cNvPr>
            <p:cNvSpPr/>
            <p:nvPr/>
          </p:nvSpPr>
          <p:spPr>
            <a:xfrm>
              <a:off x="8956476" y="4077770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4D309F6F-BD1D-A463-5A01-99E140291E26}"/>
                </a:ext>
              </a:extLst>
            </p:cNvPr>
            <p:cNvSpPr txBox="1"/>
            <p:nvPr/>
          </p:nvSpPr>
          <p:spPr>
            <a:xfrm>
              <a:off x="2494223" y="1759293"/>
              <a:ext cx="8628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Sprint Backlog</a:t>
              </a:r>
            </a:p>
          </p:txBody>
        </p:sp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960FCEA1-D203-5B64-2006-AC2A00E10C84}"/>
                </a:ext>
              </a:extLst>
            </p:cNvPr>
            <p:cNvSpPr txBox="1"/>
            <p:nvPr/>
          </p:nvSpPr>
          <p:spPr>
            <a:xfrm>
              <a:off x="6486635" y="1753060"/>
              <a:ext cx="15790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Review</a:t>
              </a:r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A2D359BB-C24E-96E4-A8E8-2D3226AE8129}"/>
                </a:ext>
              </a:extLst>
            </p:cNvPr>
            <p:cNvSpPr txBox="1"/>
            <p:nvPr/>
          </p:nvSpPr>
          <p:spPr>
            <a:xfrm>
              <a:off x="3334313" y="1753060"/>
              <a:ext cx="15774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Design</a:t>
              </a: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6697AB3B-2911-3D23-C244-6F5F6F461153}"/>
                </a:ext>
              </a:extLst>
            </p:cNvPr>
            <p:cNvSpPr txBox="1"/>
            <p:nvPr/>
          </p:nvSpPr>
          <p:spPr>
            <a:xfrm>
              <a:off x="4911801" y="1753060"/>
              <a:ext cx="15740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Create</a:t>
              </a:r>
            </a:p>
          </p:txBody>
        </p:sp>
        <p:cxnSp>
          <p:nvCxnSpPr>
            <p:cNvPr id="37" name="Rechte verbindingslijn 36">
              <a:extLst>
                <a:ext uri="{FF2B5EF4-FFF2-40B4-BE49-F238E27FC236}">
                  <a16:creationId xmlns:a16="http://schemas.microsoft.com/office/drawing/2014/main" id="{2E80B5C3-25D4-3243-E365-2598394FA156}"/>
                </a:ext>
              </a:extLst>
            </p:cNvPr>
            <p:cNvCxnSpPr>
              <a:cxnSpLocks/>
            </p:cNvCxnSpPr>
            <p:nvPr/>
          </p:nvCxnSpPr>
          <p:spPr>
            <a:xfrm>
              <a:off x="3335325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>
              <a:extLst>
                <a:ext uri="{FF2B5EF4-FFF2-40B4-BE49-F238E27FC236}">
                  <a16:creationId xmlns:a16="http://schemas.microsoft.com/office/drawing/2014/main" id="{AE7E57AA-1D47-493F-FFBF-555699F3D5FB}"/>
                </a:ext>
              </a:extLst>
            </p:cNvPr>
            <p:cNvCxnSpPr>
              <a:cxnSpLocks/>
            </p:cNvCxnSpPr>
            <p:nvPr/>
          </p:nvCxnSpPr>
          <p:spPr>
            <a:xfrm>
              <a:off x="491835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>
              <a:extLst>
                <a:ext uri="{FF2B5EF4-FFF2-40B4-BE49-F238E27FC236}">
                  <a16:creationId xmlns:a16="http://schemas.microsoft.com/office/drawing/2014/main" id="{17FC1907-BB4B-F06C-8DA8-27FFFAF2A888}"/>
                </a:ext>
              </a:extLst>
            </p:cNvPr>
            <p:cNvCxnSpPr>
              <a:cxnSpLocks/>
            </p:cNvCxnSpPr>
            <p:nvPr/>
          </p:nvCxnSpPr>
          <p:spPr>
            <a:xfrm>
              <a:off x="6493987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>
              <a:extLst>
                <a:ext uri="{FF2B5EF4-FFF2-40B4-BE49-F238E27FC236}">
                  <a16:creationId xmlns:a16="http://schemas.microsoft.com/office/drawing/2014/main" id="{365553FC-A590-1322-15AA-4A8A9E4ED164}"/>
                </a:ext>
              </a:extLst>
            </p:cNvPr>
            <p:cNvCxnSpPr>
              <a:cxnSpLocks/>
            </p:cNvCxnSpPr>
            <p:nvPr/>
          </p:nvCxnSpPr>
          <p:spPr>
            <a:xfrm>
              <a:off x="807580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>
              <a:extLst>
                <a:ext uri="{FF2B5EF4-FFF2-40B4-BE49-F238E27FC236}">
                  <a16:creationId xmlns:a16="http://schemas.microsoft.com/office/drawing/2014/main" id="{2036061C-05D0-EB9D-4390-D74D391FA1E4}"/>
                </a:ext>
              </a:extLst>
            </p:cNvPr>
            <p:cNvCxnSpPr>
              <a:cxnSpLocks/>
            </p:cNvCxnSpPr>
            <p:nvPr/>
          </p:nvCxnSpPr>
          <p:spPr>
            <a:xfrm>
              <a:off x="4125874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>
              <a:extLst>
                <a:ext uri="{FF2B5EF4-FFF2-40B4-BE49-F238E27FC236}">
                  <a16:creationId xmlns:a16="http://schemas.microsoft.com/office/drawing/2014/main" id="{1E0FA6E1-BE4A-1274-BED2-91BCC4A10301}"/>
                </a:ext>
              </a:extLst>
            </p:cNvPr>
            <p:cNvCxnSpPr>
              <a:cxnSpLocks/>
            </p:cNvCxnSpPr>
            <p:nvPr/>
          </p:nvCxnSpPr>
          <p:spPr>
            <a:xfrm>
              <a:off x="5710606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>
              <a:extLst>
                <a:ext uri="{FF2B5EF4-FFF2-40B4-BE49-F238E27FC236}">
                  <a16:creationId xmlns:a16="http://schemas.microsoft.com/office/drawing/2014/main" id="{7AE7723D-5620-9417-1CEA-40DDFEC800B6}"/>
                </a:ext>
              </a:extLst>
            </p:cNvPr>
            <p:cNvCxnSpPr>
              <a:cxnSpLocks/>
            </p:cNvCxnSpPr>
            <p:nvPr/>
          </p:nvCxnSpPr>
          <p:spPr>
            <a:xfrm>
              <a:off x="7285177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>
              <a:extLst>
                <a:ext uri="{FF2B5EF4-FFF2-40B4-BE49-F238E27FC236}">
                  <a16:creationId xmlns:a16="http://schemas.microsoft.com/office/drawing/2014/main" id="{242549FF-C647-35D2-77A5-DD53DD54096A}"/>
                </a:ext>
              </a:extLst>
            </p:cNvPr>
            <p:cNvCxnSpPr>
              <a:cxnSpLocks/>
            </p:cNvCxnSpPr>
            <p:nvPr/>
          </p:nvCxnSpPr>
          <p:spPr>
            <a:xfrm>
              <a:off x="8866270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265373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nban board NO W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C6FC-EB22-3348-AE2A-2FA6514A20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2DA09FC0-7626-8EDD-2A6C-358B157780D2}"/>
              </a:ext>
            </a:extLst>
          </p:cNvPr>
          <p:cNvGrpSpPr/>
          <p:nvPr userDrawn="1"/>
        </p:nvGrpSpPr>
        <p:grpSpPr>
          <a:xfrm>
            <a:off x="2515055" y="1955145"/>
            <a:ext cx="7161890" cy="3685146"/>
            <a:chOff x="2494223" y="1692784"/>
            <a:chExt cx="7161890" cy="3685146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366B874B-5406-FC97-CA34-1114FE4EAA0D}"/>
                </a:ext>
              </a:extLst>
            </p:cNvPr>
            <p:cNvSpPr txBox="1"/>
            <p:nvPr/>
          </p:nvSpPr>
          <p:spPr>
            <a:xfrm>
              <a:off x="8073037" y="1753060"/>
              <a:ext cx="7896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Deliver</a:t>
              </a:r>
            </a:p>
          </p:txBody>
        </p:sp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90483D59-768A-C108-6611-CE9F618EC300}"/>
                </a:ext>
              </a:extLst>
            </p:cNvPr>
            <p:cNvCxnSpPr>
              <a:cxnSpLocks/>
            </p:cNvCxnSpPr>
            <p:nvPr/>
          </p:nvCxnSpPr>
          <p:spPr>
            <a:xfrm>
              <a:off x="3332066" y="2056780"/>
              <a:ext cx="5532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1B2ACD28-28E7-A89D-4DC4-31BE9190C9F5}"/>
                </a:ext>
              </a:extLst>
            </p:cNvPr>
            <p:cNvCxnSpPr/>
            <p:nvPr/>
          </p:nvCxnSpPr>
          <p:spPr>
            <a:xfrm>
              <a:off x="2535887" y="2486494"/>
              <a:ext cx="7116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3CF0787B-1BB5-711D-CCA1-38193EF382C4}"/>
                </a:ext>
              </a:extLst>
            </p:cNvPr>
            <p:cNvSpPr/>
            <p:nvPr/>
          </p:nvSpPr>
          <p:spPr>
            <a:xfrm>
              <a:off x="2535887" y="1692785"/>
              <a:ext cx="7116047" cy="368514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C6749B5E-1D11-0330-9C6C-409776033D2F}"/>
                </a:ext>
              </a:extLst>
            </p:cNvPr>
            <p:cNvSpPr txBox="1"/>
            <p:nvPr/>
          </p:nvSpPr>
          <p:spPr>
            <a:xfrm>
              <a:off x="8867778" y="1762202"/>
              <a:ext cx="788335" cy="335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Done</a:t>
              </a:r>
            </a:p>
          </p:txBody>
        </p:sp>
        <p:sp>
          <p:nvSpPr>
            <p:cNvPr id="11" name="Rechthoek: ezelsoor 10">
              <a:extLst>
                <a:ext uri="{FF2B5EF4-FFF2-40B4-BE49-F238E27FC236}">
                  <a16:creationId xmlns:a16="http://schemas.microsoft.com/office/drawing/2014/main" id="{6ACA00DD-FC9A-34A1-8CE9-921D492440B3}"/>
                </a:ext>
              </a:extLst>
            </p:cNvPr>
            <p:cNvSpPr/>
            <p:nvPr/>
          </p:nvSpPr>
          <p:spPr>
            <a:xfrm>
              <a:off x="4410631" y="2649910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2" name="Rechthoek: ezelsoor 11">
              <a:extLst>
                <a:ext uri="{FF2B5EF4-FFF2-40B4-BE49-F238E27FC236}">
                  <a16:creationId xmlns:a16="http://schemas.microsoft.com/office/drawing/2014/main" id="{E34A9A13-FDB4-6719-3D96-09CE44BDE50E}"/>
                </a:ext>
              </a:extLst>
            </p:cNvPr>
            <p:cNvSpPr/>
            <p:nvPr/>
          </p:nvSpPr>
          <p:spPr>
            <a:xfrm>
              <a:off x="2828247" y="357630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3" name="Rechthoek: ezelsoor 12">
              <a:extLst>
                <a:ext uri="{FF2B5EF4-FFF2-40B4-BE49-F238E27FC236}">
                  <a16:creationId xmlns:a16="http://schemas.microsoft.com/office/drawing/2014/main" id="{30DA9190-A9A5-B255-3F95-3B07C3148198}"/>
                </a:ext>
              </a:extLst>
            </p:cNvPr>
            <p:cNvSpPr/>
            <p:nvPr/>
          </p:nvSpPr>
          <p:spPr>
            <a:xfrm>
              <a:off x="9028767" y="2649910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4" name="Rechthoek: ezelsoor 13">
              <a:extLst>
                <a:ext uri="{FF2B5EF4-FFF2-40B4-BE49-F238E27FC236}">
                  <a16:creationId xmlns:a16="http://schemas.microsoft.com/office/drawing/2014/main" id="{AC33B2B1-2825-72D8-7DFA-C65E9D5CBA1D}"/>
                </a:ext>
              </a:extLst>
            </p:cNvPr>
            <p:cNvSpPr/>
            <p:nvPr/>
          </p:nvSpPr>
          <p:spPr>
            <a:xfrm>
              <a:off x="2828538" y="2707768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Rechthoek: ezelsoor 14">
              <a:extLst>
                <a:ext uri="{FF2B5EF4-FFF2-40B4-BE49-F238E27FC236}">
                  <a16:creationId xmlns:a16="http://schemas.microsoft.com/office/drawing/2014/main" id="{A45B35A2-F4AD-A4F6-49E6-EC640D4DCACE}"/>
                </a:ext>
              </a:extLst>
            </p:cNvPr>
            <p:cNvSpPr/>
            <p:nvPr/>
          </p:nvSpPr>
          <p:spPr>
            <a:xfrm>
              <a:off x="2797451" y="4230413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Rechthoek: ezelsoor 15">
              <a:extLst>
                <a:ext uri="{FF2B5EF4-FFF2-40B4-BE49-F238E27FC236}">
                  <a16:creationId xmlns:a16="http://schemas.microsoft.com/office/drawing/2014/main" id="{B6E35F9D-0528-316C-4194-84ACD852B493}"/>
                </a:ext>
              </a:extLst>
            </p:cNvPr>
            <p:cNvSpPr/>
            <p:nvPr/>
          </p:nvSpPr>
          <p:spPr>
            <a:xfrm>
              <a:off x="6633778" y="2802569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7" name="Rechthoek: ezelsoor 16">
              <a:extLst>
                <a:ext uri="{FF2B5EF4-FFF2-40B4-BE49-F238E27FC236}">
                  <a16:creationId xmlns:a16="http://schemas.microsoft.com/office/drawing/2014/main" id="{3847B516-8C41-B1DA-F120-FB9376945F8C}"/>
                </a:ext>
              </a:extLst>
            </p:cNvPr>
            <p:cNvSpPr/>
            <p:nvPr/>
          </p:nvSpPr>
          <p:spPr>
            <a:xfrm>
              <a:off x="7520569" y="365737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Rechthoek: ezelsoor 17">
              <a:extLst>
                <a:ext uri="{FF2B5EF4-FFF2-40B4-BE49-F238E27FC236}">
                  <a16:creationId xmlns:a16="http://schemas.microsoft.com/office/drawing/2014/main" id="{8DBB41B8-E94C-9460-B29A-3E0BBD25494B}"/>
                </a:ext>
              </a:extLst>
            </p:cNvPr>
            <p:cNvSpPr/>
            <p:nvPr/>
          </p:nvSpPr>
          <p:spPr>
            <a:xfrm>
              <a:off x="5162130" y="3277285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Rechthoek: ezelsoor 18">
              <a:extLst>
                <a:ext uri="{FF2B5EF4-FFF2-40B4-BE49-F238E27FC236}">
                  <a16:creationId xmlns:a16="http://schemas.microsoft.com/office/drawing/2014/main" id="{14B08837-2217-5F92-90C9-7E55D3AEFBE0}"/>
                </a:ext>
              </a:extLst>
            </p:cNvPr>
            <p:cNvSpPr/>
            <p:nvPr/>
          </p:nvSpPr>
          <p:spPr>
            <a:xfrm>
              <a:off x="6046202" y="3456061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0" name="Rechthoek: ezelsoor 19">
              <a:extLst>
                <a:ext uri="{FF2B5EF4-FFF2-40B4-BE49-F238E27FC236}">
                  <a16:creationId xmlns:a16="http://schemas.microsoft.com/office/drawing/2014/main" id="{76E66FEE-8BCF-3B5E-0215-6895609B00A5}"/>
                </a:ext>
              </a:extLst>
            </p:cNvPr>
            <p:cNvSpPr/>
            <p:nvPr/>
          </p:nvSpPr>
          <p:spPr>
            <a:xfrm>
              <a:off x="3469630" y="3575331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1" name="Rechthoek: ezelsoor 20">
              <a:extLst>
                <a:ext uri="{FF2B5EF4-FFF2-40B4-BE49-F238E27FC236}">
                  <a16:creationId xmlns:a16="http://schemas.microsoft.com/office/drawing/2014/main" id="{480C920F-8F7F-8FF1-39D1-1604596EBC33}"/>
                </a:ext>
              </a:extLst>
            </p:cNvPr>
            <p:cNvSpPr/>
            <p:nvPr/>
          </p:nvSpPr>
          <p:spPr>
            <a:xfrm>
              <a:off x="5194850" y="268449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Rechthoek: ezelsoor 21">
              <a:extLst>
                <a:ext uri="{FF2B5EF4-FFF2-40B4-BE49-F238E27FC236}">
                  <a16:creationId xmlns:a16="http://schemas.microsoft.com/office/drawing/2014/main" id="{4A62D64F-E339-2460-7057-372B0EF4E267}"/>
                </a:ext>
              </a:extLst>
            </p:cNvPr>
            <p:cNvSpPr/>
            <p:nvPr/>
          </p:nvSpPr>
          <p:spPr>
            <a:xfrm>
              <a:off x="5061046" y="3625446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33EF4A21-8A2B-F9CD-03FC-1B8AADAFE339}"/>
                </a:ext>
              </a:extLst>
            </p:cNvPr>
            <p:cNvGrpSpPr/>
            <p:nvPr/>
          </p:nvGrpSpPr>
          <p:grpSpPr>
            <a:xfrm>
              <a:off x="3322383" y="2123682"/>
              <a:ext cx="5547422" cy="307777"/>
              <a:chOff x="3475450" y="2152098"/>
              <a:chExt cx="5547422" cy="307777"/>
            </a:xfrm>
          </p:grpSpPr>
          <p:sp>
            <p:nvSpPr>
              <p:cNvPr id="45" name="Tekstvak 44">
                <a:extLst>
                  <a:ext uri="{FF2B5EF4-FFF2-40B4-BE49-F238E27FC236}">
                    <a16:creationId xmlns:a16="http://schemas.microsoft.com/office/drawing/2014/main" id="{F1FB75B2-D8CB-249C-6466-A48E90E9700C}"/>
                  </a:ext>
                </a:extLst>
              </p:cNvPr>
              <p:cNvSpPr txBox="1"/>
              <p:nvPr/>
            </p:nvSpPr>
            <p:spPr>
              <a:xfrm>
                <a:off x="3475450" y="2152098"/>
                <a:ext cx="8056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40BE3207-05E0-0CD9-ED64-657BD392C5BA}"/>
                  </a:ext>
                </a:extLst>
              </p:cNvPr>
              <p:cNvSpPr txBox="1"/>
              <p:nvPr/>
            </p:nvSpPr>
            <p:spPr>
              <a:xfrm>
                <a:off x="5080759" y="2152098"/>
                <a:ext cx="7858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7" name="Tekstvak 46">
                <a:extLst>
                  <a:ext uri="{FF2B5EF4-FFF2-40B4-BE49-F238E27FC236}">
                    <a16:creationId xmlns:a16="http://schemas.microsoft.com/office/drawing/2014/main" id="{55E76E7B-9317-67C0-C02C-4BD68285EA74}"/>
                  </a:ext>
                </a:extLst>
              </p:cNvPr>
              <p:cNvSpPr txBox="1"/>
              <p:nvPr/>
            </p:nvSpPr>
            <p:spPr>
              <a:xfrm>
                <a:off x="664274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8" name="Tekstvak 47">
                <a:extLst>
                  <a:ext uri="{FF2B5EF4-FFF2-40B4-BE49-F238E27FC236}">
                    <a16:creationId xmlns:a16="http://schemas.microsoft.com/office/drawing/2014/main" id="{836E077A-EB2E-A9C0-F1F7-66909CCCA813}"/>
                  </a:ext>
                </a:extLst>
              </p:cNvPr>
              <p:cNvSpPr txBox="1"/>
              <p:nvPr/>
            </p:nvSpPr>
            <p:spPr>
              <a:xfrm>
                <a:off x="7442519" y="2152098"/>
                <a:ext cx="7761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49" name="Tekstvak 48">
                <a:extLst>
                  <a:ext uri="{FF2B5EF4-FFF2-40B4-BE49-F238E27FC236}">
                    <a16:creationId xmlns:a16="http://schemas.microsoft.com/office/drawing/2014/main" id="{7A047E3D-36CC-8364-C24C-522D09E71E4E}"/>
                  </a:ext>
                </a:extLst>
              </p:cNvPr>
              <p:cNvSpPr txBox="1"/>
              <p:nvPr/>
            </p:nvSpPr>
            <p:spPr>
              <a:xfrm>
                <a:off x="5876017" y="2152098"/>
                <a:ext cx="7817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0" name="Tekstvak 49">
                <a:extLst>
                  <a:ext uri="{FF2B5EF4-FFF2-40B4-BE49-F238E27FC236}">
                    <a16:creationId xmlns:a16="http://schemas.microsoft.com/office/drawing/2014/main" id="{9CCF6A28-9878-B83C-A3ED-12E8DC2DC995}"/>
                  </a:ext>
                </a:extLst>
              </p:cNvPr>
              <p:cNvSpPr txBox="1"/>
              <p:nvPr/>
            </p:nvSpPr>
            <p:spPr>
              <a:xfrm>
                <a:off x="4278039" y="2152098"/>
                <a:ext cx="775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1" name="Tekstvak 50">
                <a:extLst>
                  <a:ext uri="{FF2B5EF4-FFF2-40B4-BE49-F238E27FC236}">
                    <a16:creationId xmlns:a16="http://schemas.microsoft.com/office/drawing/2014/main" id="{4D4BE524-2971-35A0-DAD8-7D34714067E7}"/>
                  </a:ext>
                </a:extLst>
              </p:cNvPr>
              <p:cNvSpPr txBox="1"/>
              <p:nvPr/>
            </p:nvSpPr>
            <p:spPr>
              <a:xfrm>
                <a:off x="821671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</p:grpSp>
        <p:sp>
          <p:nvSpPr>
            <p:cNvPr id="28" name="Rechthoek: ezelsoor 27">
              <a:extLst>
                <a:ext uri="{FF2B5EF4-FFF2-40B4-BE49-F238E27FC236}">
                  <a16:creationId xmlns:a16="http://schemas.microsoft.com/office/drawing/2014/main" id="{3D9AC764-7F19-8C0E-F554-4167BD724CB9}"/>
                </a:ext>
              </a:extLst>
            </p:cNvPr>
            <p:cNvSpPr/>
            <p:nvPr/>
          </p:nvSpPr>
          <p:spPr>
            <a:xfrm>
              <a:off x="8299376" y="4480391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9" name="Rechthoek: ezelsoor 28">
              <a:extLst>
                <a:ext uri="{FF2B5EF4-FFF2-40B4-BE49-F238E27FC236}">
                  <a16:creationId xmlns:a16="http://schemas.microsoft.com/office/drawing/2014/main" id="{59F515FB-E3A6-6CC1-23F6-6FF0157BE6B4}"/>
                </a:ext>
              </a:extLst>
            </p:cNvPr>
            <p:cNvSpPr/>
            <p:nvPr/>
          </p:nvSpPr>
          <p:spPr>
            <a:xfrm>
              <a:off x="9172872" y="492348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0" name="Rechthoek: ezelsoor 29">
              <a:extLst>
                <a:ext uri="{FF2B5EF4-FFF2-40B4-BE49-F238E27FC236}">
                  <a16:creationId xmlns:a16="http://schemas.microsoft.com/office/drawing/2014/main" id="{2BC992F2-C614-95E0-847A-65623E6F1B92}"/>
                </a:ext>
              </a:extLst>
            </p:cNvPr>
            <p:cNvSpPr/>
            <p:nvPr/>
          </p:nvSpPr>
          <p:spPr>
            <a:xfrm>
              <a:off x="9197313" y="298260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1" name="Rechthoek: ezelsoor 30">
              <a:extLst>
                <a:ext uri="{FF2B5EF4-FFF2-40B4-BE49-F238E27FC236}">
                  <a16:creationId xmlns:a16="http://schemas.microsoft.com/office/drawing/2014/main" id="{6670D126-0C7B-E888-40AA-05303C33CDFB}"/>
                </a:ext>
              </a:extLst>
            </p:cNvPr>
            <p:cNvSpPr/>
            <p:nvPr/>
          </p:nvSpPr>
          <p:spPr>
            <a:xfrm>
              <a:off x="9005525" y="3535358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2" name="Rechthoek: ezelsoor 31">
              <a:extLst>
                <a:ext uri="{FF2B5EF4-FFF2-40B4-BE49-F238E27FC236}">
                  <a16:creationId xmlns:a16="http://schemas.microsoft.com/office/drawing/2014/main" id="{9FF953C1-FFC7-95D0-6948-B3BE401E8888}"/>
                </a:ext>
              </a:extLst>
            </p:cNvPr>
            <p:cNvSpPr/>
            <p:nvPr/>
          </p:nvSpPr>
          <p:spPr>
            <a:xfrm>
              <a:off x="8956476" y="4077770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4D309F6F-BD1D-A463-5A01-99E140291E26}"/>
                </a:ext>
              </a:extLst>
            </p:cNvPr>
            <p:cNvSpPr txBox="1"/>
            <p:nvPr/>
          </p:nvSpPr>
          <p:spPr>
            <a:xfrm>
              <a:off x="2494223" y="1759293"/>
              <a:ext cx="8628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Sprint Backlog</a:t>
              </a:r>
            </a:p>
          </p:txBody>
        </p:sp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960FCEA1-D203-5B64-2006-AC2A00E10C84}"/>
                </a:ext>
              </a:extLst>
            </p:cNvPr>
            <p:cNvSpPr txBox="1"/>
            <p:nvPr/>
          </p:nvSpPr>
          <p:spPr>
            <a:xfrm>
              <a:off x="6486635" y="1753060"/>
              <a:ext cx="15790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Review</a:t>
              </a:r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A2D359BB-C24E-96E4-A8E8-2D3226AE8129}"/>
                </a:ext>
              </a:extLst>
            </p:cNvPr>
            <p:cNvSpPr txBox="1"/>
            <p:nvPr/>
          </p:nvSpPr>
          <p:spPr>
            <a:xfrm>
              <a:off x="3334313" y="1753060"/>
              <a:ext cx="15774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Design</a:t>
              </a: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6697AB3B-2911-3D23-C244-6F5F6F461153}"/>
                </a:ext>
              </a:extLst>
            </p:cNvPr>
            <p:cNvSpPr txBox="1"/>
            <p:nvPr/>
          </p:nvSpPr>
          <p:spPr>
            <a:xfrm>
              <a:off x="4911801" y="1753060"/>
              <a:ext cx="15740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Create</a:t>
              </a:r>
            </a:p>
          </p:txBody>
        </p:sp>
        <p:cxnSp>
          <p:nvCxnSpPr>
            <p:cNvPr id="37" name="Rechte verbindingslijn 36">
              <a:extLst>
                <a:ext uri="{FF2B5EF4-FFF2-40B4-BE49-F238E27FC236}">
                  <a16:creationId xmlns:a16="http://schemas.microsoft.com/office/drawing/2014/main" id="{2E80B5C3-25D4-3243-E365-2598394FA156}"/>
                </a:ext>
              </a:extLst>
            </p:cNvPr>
            <p:cNvCxnSpPr>
              <a:cxnSpLocks/>
            </p:cNvCxnSpPr>
            <p:nvPr/>
          </p:nvCxnSpPr>
          <p:spPr>
            <a:xfrm>
              <a:off x="3335325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>
              <a:extLst>
                <a:ext uri="{FF2B5EF4-FFF2-40B4-BE49-F238E27FC236}">
                  <a16:creationId xmlns:a16="http://schemas.microsoft.com/office/drawing/2014/main" id="{AE7E57AA-1D47-493F-FFBF-555699F3D5FB}"/>
                </a:ext>
              </a:extLst>
            </p:cNvPr>
            <p:cNvCxnSpPr>
              <a:cxnSpLocks/>
            </p:cNvCxnSpPr>
            <p:nvPr/>
          </p:nvCxnSpPr>
          <p:spPr>
            <a:xfrm>
              <a:off x="491835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>
              <a:extLst>
                <a:ext uri="{FF2B5EF4-FFF2-40B4-BE49-F238E27FC236}">
                  <a16:creationId xmlns:a16="http://schemas.microsoft.com/office/drawing/2014/main" id="{17FC1907-BB4B-F06C-8DA8-27FFFAF2A888}"/>
                </a:ext>
              </a:extLst>
            </p:cNvPr>
            <p:cNvCxnSpPr>
              <a:cxnSpLocks/>
            </p:cNvCxnSpPr>
            <p:nvPr/>
          </p:nvCxnSpPr>
          <p:spPr>
            <a:xfrm>
              <a:off x="6493987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>
              <a:extLst>
                <a:ext uri="{FF2B5EF4-FFF2-40B4-BE49-F238E27FC236}">
                  <a16:creationId xmlns:a16="http://schemas.microsoft.com/office/drawing/2014/main" id="{365553FC-A590-1322-15AA-4A8A9E4ED164}"/>
                </a:ext>
              </a:extLst>
            </p:cNvPr>
            <p:cNvCxnSpPr>
              <a:cxnSpLocks/>
            </p:cNvCxnSpPr>
            <p:nvPr/>
          </p:nvCxnSpPr>
          <p:spPr>
            <a:xfrm>
              <a:off x="807580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>
              <a:extLst>
                <a:ext uri="{FF2B5EF4-FFF2-40B4-BE49-F238E27FC236}">
                  <a16:creationId xmlns:a16="http://schemas.microsoft.com/office/drawing/2014/main" id="{2036061C-05D0-EB9D-4390-D74D391FA1E4}"/>
                </a:ext>
              </a:extLst>
            </p:cNvPr>
            <p:cNvCxnSpPr>
              <a:cxnSpLocks/>
            </p:cNvCxnSpPr>
            <p:nvPr/>
          </p:nvCxnSpPr>
          <p:spPr>
            <a:xfrm>
              <a:off x="4125874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>
              <a:extLst>
                <a:ext uri="{FF2B5EF4-FFF2-40B4-BE49-F238E27FC236}">
                  <a16:creationId xmlns:a16="http://schemas.microsoft.com/office/drawing/2014/main" id="{1E0FA6E1-BE4A-1274-BED2-91BCC4A10301}"/>
                </a:ext>
              </a:extLst>
            </p:cNvPr>
            <p:cNvCxnSpPr>
              <a:cxnSpLocks/>
            </p:cNvCxnSpPr>
            <p:nvPr/>
          </p:nvCxnSpPr>
          <p:spPr>
            <a:xfrm>
              <a:off x="5710606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>
              <a:extLst>
                <a:ext uri="{FF2B5EF4-FFF2-40B4-BE49-F238E27FC236}">
                  <a16:creationId xmlns:a16="http://schemas.microsoft.com/office/drawing/2014/main" id="{7AE7723D-5620-9417-1CEA-40DDFEC800B6}"/>
                </a:ext>
              </a:extLst>
            </p:cNvPr>
            <p:cNvCxnSpPr>
              <a:cxnSpLocks/>
            </p:cNvCxnSpPr>
            <p:nvPr/>
          </p:nvCxnSpPr>
          <p:spPr>
            <a:xfrm>
              <a:off x="7285177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>
              <a:extLst>
                <a:ext uri="{FF2B5EF4-FFF2-40B4-BE49-F238E27FC236}">
                  <a16:creationId xmlns:a16="http://schemas.microsoft.com/office/drawing/2014/main" id="{242549FF-C647-35D2-77A5-DD53DD54096A}"/>
                </a:ext>
              </a:extLst>
            </p:cNvPr>
            <p:cNvCxnSpPr>
              <a:cxnSpLocks/>
            </p:cNvCxnSpPr>
            <p:nvPr/>
          </p:nvCxnSpPr>
          <p:spPr>
            <a:xfrm>
              <a:off x="8866270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92121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4D260C1-2D7B-161D-3068-A6518F0149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ABA8F45-F70E-BF4D-030D-515CA96720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690756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and Rosi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ABA8F45-F70E-BF4D-030D-515CA96720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" name="Picture 1" descr="A picture containing text, book, vector graphics">
            <a:extLst>
              <a:ext uri="{FF2B5EF4-FFF2-40B4-BE49-F238E27FC236}">
                <a16:creationId xmlns:a16="http://schemas.microsoft.com/office/drawing/2014/main" id="{5010C8CF-2130-9778-C460-0537E0BA02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03391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&amp; Rosie Small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26F5A320-7E5A-BD42-A649-8FE9DE756028}"/>
              </a:ext>
            </a:extLst>
          </p:cNvPr>
          <p:cNvSpPr/>
          <p:nvPr userDrawn="1"/>
        </p:nvSpPr>
        <p:spPr>
          <a:xfrm>
            <a:off x="7749254" y="886629"/>
            <a:ext cx="4191964" cy="2069730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57A1E608-42CE-28A3-4AF6-21F4B9C124F6}"/>
              </a:ext>
            </a:extLst>
          </p:cNvPr>
          <p:cNvSpPr/>
          <p:nvPr userDrawn="1"/>
        </p:nvSpPr>
        <p:spPr>
          <a:xfrm flipH="1">
            <a:off x="250783" y="886629"/>
            <a:ext cx="4191964" cy="2069731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6C85BF9-071E-854B-D776-6CE7B4D41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927" y="886629"/>
            <a:ext cx="3355676" cy="2069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04DADB6-8811-6A61-BB89-9B5773755E2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7398" y="886629"/>
            <a:ext cx="3355676" cy="2069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390D680-478E-44EF-B646-EA528E5D5A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4238063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Small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6" name="Tekstballon: ovaal 4">
            <a:extLst>
              <a:ext uri="{FF2B5EF4-FFF2-40B4-BE49-F238E27FC236}">
                <a16:creationId xmlns:a16="http://schemas.microsoft.com/office/drawing/2014/main" id="{ED1D05DC-7D9A-6D78-503E-E3EAE1615E05}"/>
              </a:ext>
            </a:extLst>
          </p:cNvPr>
          <p:cNvSpPr/>
          <p:nvPr userDrawn="1"/>
        </p:nvSpPr>
        <p:spPr>
          <a:xfrm flipH="1">
            <a:off x="250783" y="886629"/>
            <a:ext cx="4191964" cy="2069731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879D254-D7CA-1718-57B8-3A395E410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927" y="886629"/>
            <a:ext cx="3355676" cy="206973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7E3C310-E75D-4CD8-736B-80DA28E447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199174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ie Small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6" name="Tekstballon: ovaal 2">
            <a:extLst>
              <a:ext uri="{FF2B5EF4-FFF2-40B4-BE49-F238E27FC236}">
                <a16:creationId xmlns:a16="http://schemas.microsoft.com/office/drawing/2014/main" id="{E5AD8A46-66FD-D26A-0F55-533EF979EBCF}"/>
              </a:ext>
            </a:extLst>
          </p:cNvPr>
          <p:cNvSpPr/>
          <p:nvPr userDrawn="1"/>
        </p:nvSpPr>
        <p:spPr>
          <a:xfrm>
            <a:off x="7749254" y="886629"/>
            <a:ext cx="4191964" cy="2069730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A88A5E5-FBEF-D4EA-470D-47DB8D41858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7398" y="886629"/>
            <a:ext cx="3355676" cy="2069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37F1C84-1532-CE01-551D-4099861AAE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305169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&amp; Rosie Medium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DB2E6489-99AB-6EE7-A8E7-DCCF265D190E}"/>
              </a:ext>
            </a:extLst>
          </p:cNvPr>
          <p:cNvSpPr/>
          <p:nvPr userDrawn="1"/>
        </p:nvSpPr>
        <p:spPr>
          <a:xfrm>
            <a:off x="7742310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7CE6892E-E445-A3E4-B20E-E554C0995497}"/>
              </a:ext>
            </a:extLst>
          </p:cNvPr>
          <p:cNvSpPr/>
          <p:nvPr userDrawn="1"/>
        </p:nvSpPr>
        <p:spPr>
          <a:xfrm flipH="1">
            <a:off x="257726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C4F2094-F8E8-3C6F-EB48-4F970EF34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0" y="364957"/>
            <a:ext cx="3355676" cy="27023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A88CAE9-BB55-2E0E-F2CB-92DA0FA0807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0454" y="364957"/>
            <a:ext cx="3355676" cy="27023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2C6C7F89-8825-08D3-8756-73B4E79C37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4614968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Medium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7CE6892E-E445-A3E4-B20E-E554C0995497}"/>
              </a:ext>
            </a:extLst>
          </p:cNvPr>
          <p:cNvSpPr/>
          <p:nvPr userDrawn="1"/>
        </p:nvSpPr>
        <p:spPr>
          <a:xfrm flipH="1">
            <a:off x="257726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C4F2094-F8E8-3C6F-EB48-4F970EF34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0" y="364957"/>
            <a:ext cx="3355676" cy="27023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4D7BFCA5-AC87-3FC6-84F6-3E344B23D1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8505440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ie Medium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DB2E6489-99AB-6EE7-A8E7-DCCF265D190E}"/>
              </a:ext>
            </a:extLst>
          </p:cNvPr>
          <p:cNvSpPr/>
          <p:nvPr userDrawn="1"/>
        </p:nvSpPr>
        <p:spPr>
          <a:xfrm>
            <a:off x="7742310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A88CAE9-BB55-2E0E-F2CB-92DA0FA0807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0454" y="364957"/>
            <a:ext cx="3355676" cy="27023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066DD6F8-4DA2-5E53-27E5-6D4387A631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3040927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&amp; Rosie Lar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56A2C8C-88E0-80FD-2077-915354FE0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74341" y="630602"/>
            <a:ext cx="3355676" cy="2915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6" name="Tekstballon: ovaal 2">
            <a:extLst>
              <a:ext uri="{FF2B5EF4-FFF2-40B4-BE49-F238E27FC236}">
                <a16:creationId xmlns:a16="http://schemas.microsoft.com/office/drawing/2014/main" id="{043B92AA-9101-F9D9-FFFF-2CB1E3824E24}"/>
              </a:ext>
            </a:extLst>
          </p:cNvPr>
          <p:cNvSpPr/>
          <p:nvPr userDrawn="1"/>
        </p:nvSpPr>
        <p:spPr>
          <a:xfrm flipH="1">
            <a:off x="265406" y="320565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ED0559E-FDAB-B2BD-365D-18B204B9643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3550" y="320565"/>
            <a:ext cx="3355676" cy="34470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Tekstballon: ovaal 2">
            <a:extLst>
              <a:ext uri="{FF2B5EF4-FFF2-40B4-BE49-F238E27FC236}">
                <a16:creationId xmlns:a16="http://schemas.microsoft.com/office/drawing/2014/main" id="{B71A0E35-05C8-21B3-8C93-9BE00331F3AB}"/>
              </a:ext>
            </a:extLst>
          </p:cNvPr>
          <p:cNvSpPr/>
          <p:nvPr userDrawn="1"/>
        </p:nvSpPr>
        <p:spPr>
          <a:xfrm>
            <a:off x="7756197" y="320567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CF7571A-4114-1A22-96AE-8E9A14F2336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74341" y="320566"/>
            <a:ext cx="3355676" cy="34470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9D647F9-2D72-DE66-1E38-2C0AD6EFBC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937967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Lar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8" name="Tekstballon: ovaal 2">
            <a:extLst>
              <a:ext uri="{FF2B5EF4-FFF2-40B4-BE49-F238E27FC236}">
                <a16:creationId xmlns:a16="http://schemas.microsoft.com/office/drawing/2014/main" id="{BCBD6143-B4A8-9C22-8785-285F4B28B8E6}"/>
              </a:ext>
            </a:extLst>
          </p:cNvPr>
          <p:cNvSpPr/>
          <p:nvPr userDrawn="1"/>
        </p:nvSpPr>
        <p:spPr>
          <a:xfrm flipH="1">
            <a:off x="265406" y="320565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3BD31F6-48A0-E88E-48EE-45ED68D3CAB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3550" y="320565"/>
            <a:ext cx="3355676" cy="34470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1AFD79D-43CB-C041-8810-90AA8B523F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9637739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ie Lar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266A40E6-8F18-2A01-0840-0977FA3A5317}"/>
              </a:ext>
            </a:extLst>
          </p:cNvPr>
          <p:cNvSpPr/>
          <p:nvPr userDrawn="1"/>
        </p:nvSpPr>
        <p:spPr>
          <a:xfrm>
            <a:off x="7756197" y="320567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56A2C8C-88E0-80FD-2077-915354FE0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74341" y="320568"/>
            <a:ext cx="3355676" cy="34470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D8EF39D-A655-1D3B-7DA7-C9B97F6B5C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3529000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dence-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E78F6D83-1610-444C-B3A9-7DAE6878F14B}"/>
              </a:ext>
            </a:extLst>
          </p:cNvPr>
          <p:cNvSpPr/>
          <p:nvPr/>
        </p:nvSpPr>
        <p:spPr>
          <a:xfrm>
            <a:off x="839788" y="2708276"/>
            <a:ext cx="10512424" cy="1772031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0D5A985-6CCD-F44E-9C13-01BFE594835D}"/>
              </a:ext>
            </a:extLst>
          </p:cNvPr>
          <p:cNvSpPr/>
          <p:nvPr/>
        </p:nvSpPr>
        <p:spPr>
          <a:xfrm>
            <a:off x="839786" y="4616450"/>
            <a:ext cx="5256214" cy="158432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B2BC749-D9E0-294B-970D-3BD004DFB468}"/>
              </a:ext>
            </a:extLst>
          </p:cNvPr>
          <p:cNvSpPr/>
          <p:nvPr userDrawn="1"/>
        </p:nvSpPr>
        <p:spPr>
          <a:xfrm>
            <a:off x="839787" y="404812"/>
            <a:ext cx="10512425" cy="5762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5C35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i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20B5554-6E83-5240-90A0-693D9C455587}"/>
              </a:ext>
            </a:extLst>
          </p:cNvPr>
          <p:cNvSpPr/>
          <p:nvPr/>
        </p:nvSpPr>
        <p:spPr>
          <a:xfrm>
            <a:off x="839788" y="811161"/>
            <a:ext cx="10512426" cy="1764977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D37C5B3-5BB9-D849-9CB5-1F3F8134A6D6}"/>
              </a:ext>
            </a:extLst>
          </p:cNvPr>
          <p:cNvSpPr/>
          <p:nvPr/>
        </p:nvSpPr>
        <p:spPr>
          <a:xfrm>
            <a:off x="6096000" y="4616450"/>
            <a:ext cx="5256212" cy="1584323"/>
          </a:xfrm>
          <a:prstGeom prst="rect">
            <a:avLst/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18" name="Textplatzhalter 14">
            <a:extLst>
              <a:ext uri="{FF2B5EF4-FFF2-40B4-BE49-F238E27FC236}">
                <a16:creationId xmlns:a16="http://schemas.microsoft.com/office/drawing/2014/main" id="{3CB7078B-3057-7C48-B917-B1535F4D54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74825" y="2852738"/>
            <a:ext cx="9434513" cy="1476376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2800"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de-DE" err="1"/>
              <a:t>What</a:t>
            </a:r>
            <a:r>
              <a:rPr lang="de-DE"/>
              <a:t> </a:t>
            </a:r>
            <a:r>
              <a:rPr lang="de-DE" err="1"/>
              <a:t>happens</a:t>
            </a:r>
            <a:r>
              <a:rPr lang="de-DE"/>
              <a:t>?</a:t>
            </a:r>
          </a:p>
        </p:txBody>
      </p:sp>
      <p:sp>
        <p:nvSpPr>
          <p:cNvPr id="19" name="Textplatzhalter 14">
            <a:extLst>
              <a:ext uri="{FF2B5EF4-FFF2-40B4-BE49-F238E27FC236}">
                <a16:creationId xmlns:a16="http://schemas.microsoft.com/office/drawing/2014/main" id="{06D173B0-1CBB-364F-96E0-1E24AE946E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4825" y="4760913"/>
            <a:ext cx="4249738" cy="129698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FontTx/>
              <a:buNone/>
              <a:defRPr lang="de-DE" dirty="0">
                <a:latin typeface="+mn-lt"/>
              </a:defRPr>
            </a:lvl1pPr>
          </a:lstStyle>
          <a:p>
            <a:pPr marL="0" lvl="0" indent="0">
              <a:buFontTx/>
              <a:buNone/>
            </a:pPr>
            <a:r>
              <a:rPr lang="de-DE" err="1"/>
              <a:t>Attendees</a:t>
            </a:r>
            <a:endParaRPr lang="de-DE"/>
          </a:p>
        </p:txBody>
      </p:sp>
      <p:sp>
        <p:nvSpPr>
          <p:cNvPr id="21" name="Textplatzhalter 14">
            <a:extLst>
              <a:ext uri="{FF2B5EF4-FFF2-40B4-BE49-F238E27FC236}">
                <a16:creationId xmlns:a16="http://schemas.microsoft.com/office/drawing/2014/main" id="{ABE99474-B583-8B4C-B70F-41E774D613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32627" y="4760913"/>
            <a:ext cx="4176712" cy="129698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FontTx/>
              <a:buNone/>
              <a:defRPr lang="de-DE" dirty="0">
                <a:latin typeface="+mn-lt"/>
              </a:defRPr>
            </a:lvl1pPr>
          </a:lstStyle>
          <a:p>
            <a:pPr marL="0" lvl="0" indent="0">
              <a:buFontTx/>
              <a:buNone/>
            </a:pPr>
            <a:r>
              <a:rPr lang="de-DE" err="1"/>
              <a:t>Cadence</a:t>
            </a:r>
            <a:endParaRPr lang="de-DE"/>
          </a:p>
        </p:txBody>
      </p:sp>
      <p:sp>
        <p:nvSpPr>
          <p:cNvPr id="32" name="Textplatzhalter 14">
            <a:extLst>
              <a:ext uri="{FF2B5EF4-FFF2-40B4-BE49-F238E27FC236}">
                <a16:creationId xmlns:a16="http://schemas.microsoft.com/office/drawing/2014/main" id="{784F4A7C-95D0-A64F-826C-70BA18F0C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4825" y="1125537"/>
            <a:ext cx="9434513" cy="1295401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800"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de-DE" err="1"/>
              <a:t>Purpose</a:t>
            </a:r>
            <a:endParaRPr lang="de-DE"/>
          </a:p>
        </p:txBody>
      </p:sp>
      <p:pic>
        <p:nvPicPr>
          <p:cNvPr id="8" name="Graphic 7" descr="Users">
            <a:extLst>
              <a:ext uri="{FF2B5EF4-FFF2-40B4-BE49-F238E27FC236}">
                <a16:creationId xmlns:a16="http://schemas.microsoft.com/office/drawing/2014/main" id="{F1886932-E90F-EB41-A4C7-BF23AE77BA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0107" y="4952206"/>
            <a:ext cx="914400" cy="914400"/>
          </a:xfrm>
          <a:prstGeom prst="rect">
            <a:avLst/>
          </a:prstGeom>
        </p:spPr>
      </p:pic>
      <p:pic>
        <p:nvPicPr>
          <p:cNvPr id="20" name="Graphic 19" descr="Monthly calendar">
            <a:extLst>
              <a:ext uri="{FF2B5EF4-FFF2-40B4-BE49-F238E27FC236}">
                <a16:creationId xmlns:a16="http://schemas.microsoft.com/office/drawing/2014/main" id="{0E1C0F9E-7E66-C04C-B307-25092087EF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7113" y="4952206"/>
            <a:ext cx="914400" cy="914400"/>
          </a:xfrm>
          <a:prstGeom prst="rect">
            <a:avLst/>
          </a:prstGeom>
        </p:spPr>
      </p:pic>
      <p:pic>
        <p:nvPicPr>
          <p:cNvPr id="13" name="Graphic 12" descr="Presentation with checklist">
            <a:extLst>
              <a:ext uri="{FF2B5EF4-FFF2-40B4-BE49-F238E27FC236}">
                <a16:creationId xmlns:a16="http://schemas.microsoft.com/office/drawing/2014/main" id="{06FC23B3-F861-7B48-8913-CB5505AF5B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107" y="3133725"/>
            <a:ext cx="914400" cy="914400"/>
          </a:xfrm>
          <a:prstGeom prst="rect">
            <a:avLst/>
          </a:prstGeom>
        </p:spPr>
      </p:pic>
      <p:pic>
        <p:nvPicPr>
          <p:cNvPr id="23" name="Graphic 22" descr="Bullseye">
            <a:extLst>
              <a:ext uri="{FF2B5EF4-FFF2-40B4-BE49-F238E27FC236}">
                <a16:creationId xmlns:a16="http://schemas.microsoft.com/office/drawing/2014/main" id="{8DBD016E-B2BD-8742-A7CC-B0512337F8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0107" y="1316038"/>
            <a:ext cx="914400" cy="914400"/>
          </a:xfrm>
          <a:prstGeom prst="rect">
            <a:avLst/>
          </a:prstGeom>
        </p:spPr>
      </p:pic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B94C5DDA-B451-4D45-B498-6279FADD5C4D}"/>
              </a:ext>
            </a:extLst>
          </p:cNvPr>
          <p:cNvSpPr>
            <a:spLocks noGrp="1"/>
          </p:cNvSpPr>
          <p:nvPr userDrawn="1">
            <p:ph type="sldNum" sz="quarter" idx="18"/>
          </p:nvPr>
        </p:nvSpPr>
        <p:spPr>
          <a:xfrm>
            <a:off x="8616950" y="6340703"/>
            <a:ext cx="2735262" cy="360464"/>
          </a:xfrm>
        </p:spPr>
        <p:txBody>
          <a:bodyPr/>
          <a:lstStyle/>
          <a:p>
            <a:fld id="{113F2490-0CE6-6441-B6DE-B4EE6CFC540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CD41BCA-C083-9E4B-BECC-4AE780BB38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74824" y="404813"/>
            <a:ext cx="8858251" cy="576262"/>
          </a:xfrm>
        </p:spPr>
        <p:txBody>
          <a:bodyPr anchor="ctr"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the Cadence</a:t>
            </a:r>
          </a:p>
        </p:txBody>
      </p:sp>
    </p:spTree>
    <p:extLst>
      <p:ext uri="{BB962C8B-B14F-4D97-AF65-F5344CB8AC3E}">
        <p14:creationId xmlns:p14="http://schemas.microsoft.com/office/powerpoint/2010/main" val="18058997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BAE40"/>
          </p15:clr>
        </p15:guide>
        <p15:guide id="2" pos="7061">
          <p15:clr>
            <a:srgbClr val="FBAE40"/>
          </p15:clr>
        </p15:guide>
        <p15:guide id="3" pos="1028">
          <p15:clr>
            <a:srgbClr val="FBAE40"/>
          </p15:clr>
        </p15:guide>
        <p15:guide id="4" pos="6698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3816">
          <p15:clr>
            <a:srgbClr val="FBAE40"/>
          </p15:clr>
        </p15:guide>
        <p15:guide id="8" orient="horz" pos="709">
          <p15:clr>
            <a:srgbClr val="FBAE40"/>
          </p15:clr>
        </p15:guide>
        <p15:guide id="9" orient="horz" pos="1525">
          <p15:clr>
            <a:srgbClr val="FBAE40"/>
          </p15:clr>
        </p15:guide>
        <p15:guide id="10" orient="horz" pos="1706">
          <p15:clr>
            <a:srgbClr val="FBAE40"/>
          </p15:clr>
        </p15:guide>
        <p15:guide id="11" orient="horz" pos="1797">
          <p15:clr>
            <a:srgbClr val="FBAE40"/>
          </p15:clr>
        </p15:guide>
        <p15:guide id="12" orient="horz" pos="2908">
          <p15:clr>
            <a:srgbClr val="FBAE40"/>
          </p15:clr>
        </p15:guide>
        <p15:guide id="13" orient="horz" pos="2999">
          <p15:clr>
            <a:srgbClr val="FBAE40"/>
          </p15:clr>
        </p15:guide>
        <p15:guide id="14" orient="horz" pos="2818">
          <p15:clr>
            <a:srgbClr val="FBAE40"/>
          </p15:clr>
        </p15:guide>
        <p15:guide id="15" orient="horz" pos="2727">
          <p15:clr>
            <a:srgbClr val="FBAE40"/>
          </p15:clr>
        </p15:guide>
        <p15:guide id="16" pos="4430">
          <p15:clr>
            <a:srgbClr val="FBAE40"/>
          </p15:clr>
        </p15:guide>
        <p15:guide id="17" pos="3795">
          <p15:clr>
            <a:srgbClr val="FBAE40"/>
          </p15:clr>
        </p15:guide>
        <p15:guide id="18" pos="3931">
          <p15:clr>
            <a:srgbClr val="FBAE40"/>
          </p15:clr>
        </p15:guide>
        <p15:guide id="19" pos="4339">
          <p15:clr>
            <a:srgbClr val="FBAE40"/>
          </p15:clr>
        </p15:guide>
        <p15:guide id="20" pos="619">
          <p15:clr>
            <a:srgbClr val="FBAE40"/>
          </p15:clr>
        </p15:guide>
        <p15:guide id="21" orient="horz" pos="3249">
          <p15:clr>
            <a:srgbClr val="FBAE40"/>
          </p15:clr>
        </p15:guide>
        <p15:guide id="22" orient="horz" pos="3634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27AC-5D45-B44E-8883-82DEC03A65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9513" y="404813"/>
            <a:ext cx="7632700" cy="1295400"/>
          </a:xfrm>
        </p:spPr>
        <p:txBody>
          <a:bodyPr/>
          <a:lstStyle/>
          <a:p>
            <a:r>
              <a:rPr lang="en-US"/>
              <a:t>About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31614-F196-F043-8B62-60EBA5B96D0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9512" y="1844675"/>
            <a:ext cx="7632700" cy="4356099"/>
          </a:xfrm>
        </p:spPr>
        <p:txBody>
          <a:bodyPr/>
          <a:lstStyle>
            <a:lvl1pPr marL="0" indent="0">
              <a:buFontTx/>
              <a:buNone/>
              <a:defRPr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Trainer’s bio …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B683B-9B77-DC4D-ABCB-0D8B4D38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AA09903-2EFA-3743-B128-A3982257E7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3638" y="404813"/>
            <a:ext cx="2087562" cy="208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685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  <p15:guide id="4" orient="horz" pos="1570">
          <p15:clr>
            <a:srgbClr val="FBAE40"/>
          </p15:clr>
        </p15:guide>
        <p15:guide id="5" orient="horz" pos="1661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31614-F196-F043-8B62-60EBA5B96D0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9512" y="1844676"/>
            <a:ext cx="7632700" cy="216058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99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Thank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B683B-9B77-DC4D-ABCB-0D8B4D38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D6F244-713B-DA47-8612-93734AD111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6" y="404814"/>
            <a:ext cx="2735263" cy="2876213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1A558DE-8ED4-064F-81F0-1707AAD53A0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719512" y="4005263"/>
            <a:ext cx="7632700" cy="2195511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38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you!</a:t>
            </a:r>
          </a:p>
        </p:txBody>
      </p:sp>
    </p:spTree>
    <p:extLst>
      <p:ext uri="{BB962C8B-B14F-4D97-AF65-F5344CB8AC3E}">
        <p14:creationId xmlns:p14="http://schemas.microsoft.com/office/powerpoint/2010/main" val="2619365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  <p15:guide id="4" orient="horz" pos="1570">
          <p15:clr>
            <a:srgbClr val="FBAE40"/>
          </p15:clr>
        </p15:guide>
        <p15:guide id="5" orient="horz" pos="1661">
          <p15:clr>
            <a:srgbClr val="FBAE40"/>
          </p15:clr>
        </p15:guide>
        <p15:guide id="6" orient="horz" pos="2523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ilitator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59281"/>
            <a:ext cx="10134600" cy="4328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B00FE5-894C-EF47-B502-B1D19748FB5A}"/>
              </a:ext>
            </a:extLst>
          </p:cNvPr>
          <p:cNvSpPr/>
          <p:nvPr userDrawn="1"/>
        </p:nvSpPr>
        <p:spPr>
          <a:xfrm rot="16200000">
            <a:off x="8438213" y="3104213"/>
            <a:ext cx="6858000" cy="64957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For use by facilitator only. Shall be hidden.</a:t>
            </a:r>
          </a:p>
        </p:txBody>
      </p:sp>
    </p:spTree>
    <p:extLst>
      <p:ext uri="{BB962C8B-B14F-4D97-AF65-F5344CB8AC3E}">
        <p14:creationId xmlns:p14="http://schemas.microsoft.com/office/powerpoint/2010/main" val="85618883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ihandform 21">
            <a:extLst>
              <a:ext uri="{FF2B5EF4-FFF2-40B4-BE49-F238E27FC236}">
                <a16:creationId xmlns:a16="http://schemas.microsoft.com/office/drawing/2014/main" id="{DB558329-5FA1-7F4E-A418-E4BAFA9FC5E3}"/>
              </a:ext>
            </a:extLst>
          </p:cNvPr>
          <p:cNvSpPr/>
          <p:nvPr userDrawn="1"/>
        </p:nvSpPr>
        <p:spPr>
          <a:xfrm>
            <a:off x="1423035" y="1485535"/>
            <a:ext cx="9345930" cy="3428811"/>
          </a:xfrm>
          <a:custGeom>
            <a:avLst/>
            <a:gdLst>
              <a:gd name="connsiteX0" fmla="*/ 1215165 w 9345930"/>
              <a:gd name="connsiteY0" fmla="*/ 0 h 3428811"/>
              <a:gd name="connsiteX1" fmla="*/ 9345930 w 9345930"/>
              <a:gd name="connsiteY1" fmla="*/ 0 h 3428811"/>
              <a:gd name="connsiteX2" fmla="*/ 9345930 w 9345930"/>
              <a:gd name="connsiteY2" fmla="*/ 3428811 h 3428811"/>
              <a:gd name="connsiteX3" fmla="*/ 0 w 9345930"/>
              <a:gd name="connsiteY3" fmla="*/ 3428811 h 3428811"/>
              <a:gd name="connsiteX4" fmla="*/ 0 w 9345930"/>
              <a:gd name="connsiteY4" fmla="*/ 1124315 h 3428811"/>
              <a:gd name="connsiteX5" fmla="*/ 175741 w 9345930"/>
              <a:gd name="connsiteY5" fmla="*/ 1124315 h 3428811"/>
              <a:gd name="connsiteX6" fmla="*/ 175741 w 9345930"/>
              <a:gd name="connsiteY6" fmla="*/ 3264655 h 3428811"/>
              <a:gd name="connsiteX7" fmla="*/ 9170189 w 9345930"/>
              <a:gd name="connsiteY7" fmla="*/ 3264655 h 3428811"/>
              <a:gd name="connsiteX8" fmla="*/ 9170189 w 9345930"/>
              <a:gd name="connsiteY8" fmla="*/ 164155 h 3428811"/>
              <a:gd name="connsiteX9" fmla="*/ 1215165 w 9345930"/>
              <a:gd name="connsiteY9" fmla="*/ 164155 h 3428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45930" h="3428811">
                <a:moveTo>
                  <a:pt x="1215165" y="0"/>
                </a:moveTo>
                <a:lnTo>
                  <a:pt x="9345930" y="0"/>
                </a:lnTo>
                <a:lnTo>
                  <a:pt x="9345930" y="3428811"/>
                </a:lnTo>
                <a:lnTo>
                  <a:pt x="0" y="3428811"/>
                </a:lnTo>
                <a:lnTo>
                  <a:pt x="0" y="1124315"/>
                </a:lnTo>
                <a:lnTo>
                  <a:pt x="175741" y="1124315"/>
                </a:lnTo>
                <a:lnTo>
                  <a:pt x="175741" y="3264655"/>
                </a:lnTo>
                <a:lnTo>
                  <a:pt x="9170189" y="3264655"/>
                </a:lnTo>
                <a:lnTo>
                  <a:pt x="9170189" y="164155"/>
                </a:lnTo>
                <a:lnTo>
                  <a:pt x="1215165" y="16415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D0D29B1E-2AA6-E048-9657-C83533E0D26F}"/>
              </a:ext>
            </a:extLst>
          </p:cNvPr>
          <p:cNvSpPr txBox="1"/>
          <p:nvPr userDrawn="1"/>
        </p:nvSpPr>
        <p:spPr>
          <a:xfrm>
            <a:off x="397200" y="1040765"/>
            <a:ext cx="4215600" cy="3600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0000" noProof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73E20500-98AA-014B-8910-94CACEA489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8275" y="1855788"/>
            <a:ext cx="7693025" cy="26749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Textplatzhalter 26">
            <a:extLst>
              <a:ext uri="{FF2B5EF4-FFF2-40B4-BE49-F238E27FC236}">
                <a16:creationId xmlns:a16="http://schemas.microsoft.com/office/drawing/2014/main" id="{96362873-D568-D446-B11B-D5985855E1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2201" y="5189902"/>
            <a:ext cx="5699125" cy="3651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FontTx/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Enter author or source here …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659DE1-052A-C741-9F91-1E8A7AD62C0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5872366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Learning Outco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C1E2CC-4925-6C4A-90AB-38512FC1538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81251" y="2431038"/>
            <a:ext cx="8946507" cy="936699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 err="1"/>
              <a:t>Formatvorlagen</a:t>
            </a:r>
            <a:r>
              <a:rPr lang="en-US" noProof="0"/>
              <a:t> des </a:t>
            </a:r>
            <a:r>
              <a:rPr lang="en-US" noProof="0" err="1"/>
              <a:t>Textmasters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266D1C7-9CA9-4640-8A5A-10D531459948}"/>
              </a:ext>
            </a:extLst>
          </p:cNvPr>
          <p:cNvSpPr txBox="1"/>
          <p:nvPr userDrawn="1"/>
        </p:nvSpPr>
        <p:spPr>
          <a:xfrm>
            <a:off x="838200" y="354430"/>
            <a:ext cx="10681894" cy="13469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400" b="0" noProof="0">
                <a:solidFill>
                  <a:srgbClr val="714988"/>
                </a:solidFill>
                <a:latin typeface="+mn-lt"/>
              </a:rPr>
              <a:t>Learning outcomes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DEB7D91A-AB06-304F-9917-994821E60BB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81251" y="3708742"/>
            <a:ext cx="8946507" cy="936698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Formatvorlagen des Textmasters bearbeiten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500BF272-5ED4-0342-A0D6-7E3E02792B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81251" y="5005394"/>
            <a:ext cx="8946507" cy="936697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 err="1"/>
              <a:t>Formatvorlagen</a:t>
            </a:r>
            <a:r>
              <a:rPr lang="en-US" noProof="0"/>
              <a:t> des </a:t>
            </a:r>
            <a:r>
              <a:rPr lang="en-US" noProof="0" err="1"/>
              <a:t>Textmasters</a:t>
            </a:r>
            <a:r>
              <a:rPr lang="en-US" noProof="0"/>
              <a:t> </a:t>
            </a:r>
            <a:r>
              <a:rPr lang="en-US" noProof="0" err="1"/>
              <a:t>bearbeiten</a:t>
            </a:r>
            <a:endParaRPr lang="en-US" noProof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51D26DC-8674-CC49-85F5-F2CEF6C4AC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0" y="2431039"/>
            <a:ext cx="1279712" cy="93669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2CF9ABA-163A-AE48-94FA-189792C8A5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0" y="3708743"/>
            <a:ext cx="1279712" cy="93669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A7DB375-60CC-9948-9E8F-1E214E8876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0" y="5005394"/>
            <a:ext cx="1279712" cy="9366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3A169B-4887-AD42-A6E0-6579DD8A3FF6}"/>
              </a:ext>
            </a:extLst>
          </p:cNvPr>
          <p:cNvSpPr txBox="1"/>
          <p:nvPr userDrawn="1"/>
        </p:nvSpPr>
        <p:spPr>
          <a:xfrm>
            <a:off x="838200" y="1566810"/>
            <a:ext cx="6885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/>
              <a:t>After attending this class, you will be able to:</a:t>
            </a:r>
          </a:p>
        </p:txBody>
      </p:sp>
    </p:spTree>
    <p:extLst>
      <p:ext uri="{BB962C8B-B14F-4D97-AF65-F5344CB8AC3E}">
        <p14:creationId xmlns:p14="http://schemas.microsoft.com/office/powerpoint/2010/main" val="38116843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>
            <a:spLocks noGrp="1"/>
          </p:cNvSpPr>
          <p:nvPr>
            <p:ph type="title"/>
          </p:nvPr>
        </p:nvSpPr>
        <p:spPr>
          <a:xfrm>
            <a:off x="415600" y="12192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>
                <a:solidFill>
                  <a:srgbClr val="7030A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9pPr>
          </a:lstStyle>
          <a:p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A6A59B-2DB3-EDF8-4AC0-C317C39126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98480" y="6213960"/>
            <a:ext cx="1249681" cy="406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071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F6714-8F8B-6192-2F70-F158312B8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79B53-89C0-A07B-CFEE-94CD5A943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CCA96-97DF-0BB8-DF0C-77EC12CC5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602FC-5255-58F5-B27A-70371EE20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37F75-7F94-0533-CD68-678C94328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0683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preserve="1" userDrawn="1">
  <p:cSld name="1_Title and bod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"/>
          <p:cNvSpPr txBox="1">
            <a:spLocks noGrp="1"/>
          </p:cNvSpPr>
          <p:nvPr>
            <p:ph type="title"/>
          </p:nvPr>
        </p:nvSpPr>
        <p:spPr>
          <a:xfrm>
            <a:off x="415600" y="121920"/>
            <a:ext cx="11360800" cy="763600"/>
          </a:xfrm>
          <a:prstGeom prst="rect">
            <a:avLst/>
          </a:prstGeom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700"/>
              <a:buNone/>
              <a:defRPr>
                <a:solidFill>
                  <a:srgbClr val="7030A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700"/>
              <a:buNone/>
              <a:defRPr/>
            </a:lvl9pPr>
          </a:lstStyle>
          <a:p>
            <a:endParaRPr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A6A59B-2DB3-EDF8-4AC0-C317C39126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98480" y="6213960"/>
            <a:ext cx="1249681" cy="406146"/>
          </a:xfrm>
          <a:prstGeom prst="rect">
            <a:avLst/>
          </a:prstGeom>
        </p:spPr>
      </p:pic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7F53B774-B5EA-56C3-6E5C-936E4D36DB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854" y="6316793"/>
            <a:ext cx="1346543" cy="5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377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os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creenshot, drawing, computer&#10;&#10;Description automatically generated">
            <a:extLst>
              <a:ext uri="{FF2B5EF4-FFF2-40B4-BE49-F238E27FC236}">
                <a16:creationId xmlns:a16="http://schemas.microsoft.com/office/drawing/2014/main" id="{2B2E6DAD-C02C-344A-9DDE-79D3D6565D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575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8F176EC-7A6D-BA44-B1B6-72FCBB4E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23C6623-2D87-3349-963B-3C2CAAC748D0}"/>
              </a:ext>
            </a:extLst>
          </p:cNvPr>
          <p:cNvSpPr txBox="1">
            <a:spLocks/>
          </p:cNvSpPr>
          <p:nvPr userDrawn="1"/>
        </p:nvSpPr>
        <p:spPr>
          <a:xfrm>
            <a:off x="161544" y="6456300"/>
            <a:ext cx="27432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@toddelittle 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5195A90-7714-2A43-8A62-782872DFF547}"/>
              </a:ext>
            </a:extLst>
          </p:cNvPr>
          <p:cNvSpPr txBox="1">
            <a:spLocks/>
          </p:cNvSpPr>
          <p:nvPr userDrawn="1"/>
        </p:nvSpPr>
        <p:spPr>
          <a:xfrm>
            <a:off x="3361944" y="6456300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2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0E3B1B0F-A6B3-8BEC-4C96-A8601E07CAF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27324" y="6316793"/>
            <a:ext cx="1346543" cy="5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7780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800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800">
                <a:latin typeface="+mn-lt"/>
              </a:defRPr>
            </a:lvl1pPr>
            <a:lvl2pPr>
              <a:defRPr sz="2400">
                <a:latin typeface="+mn-lt"/>
              </a:defRPr>
            </a:lvl2pPr>
            <a:lvl3pPr>
              <a:defRPr sz="2000">
                <a:latin typeface="+mn-lt"/>
              </a:defRPr>
            </a:lvl3pPr>
            <a:lvl4pPr>
              <a:defRPr sz="1800">
                <a:latin typeface="+mn-lt"/>
              </a:defRPr>
            </a:lvl4pPr>
            <a:lvl5pPr>
              <a:defRPr sz="18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BABE171-F369-F848-DB84-FE1AC7E254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7459" y="6316793"/>
            <a:ext cx="1346543" cy="5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82472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creenshot, drawing, computer&#10;&#10;Description automatically generated">
            <a:extLst>
              <a:ext uri="{FF2B5EF4-FFF2-40B4-BE49-F238E27FC236}">
                <a16:creationId xmlns:a16="http://schemas.microsoft.com/office/drawing/2014/main" id="{299037D5-B8FC-5148-B927-995B3217F2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1" b="7227"/>
          <a:stretch/>
        </p:blipFill>
        <p:spPr>
          <a:xfrm>
            <a:off x="-52763" y="-515938"/>
            <a:ext cx="12297526" cy="68722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07D872-0C9D-334F-B006-A5E4A7BAC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0326"/>
            <a:ext cx="10515600" cy="132556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2D68E3-5162-2B48-A14C-013E4C997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8F90DB-B8F9-E041-9351-D1E6EA362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C380A5-6DC5-5540-A023-312A856C1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747374-4A45-C541-A532-E37558D98A5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70040" y="4135756"/>
            <a:ext cx="4683760" cy="365125"/>
          </a:xfrm>
        </p:spPr>
        <p:txBody>
          <a:bodyPr/>
          <a:lstStyle>
            <a:lvl1pPr marL="0" indent="0" algn="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 title or name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72217B9-F9D5-9244-8136-E4F9EF8BF5CE}"/>
              </a:ext>
            </a:extLst>
          </p:cNvPr>
          <p:cNvSpPr txBox="1">
            <a:spLocks/>
          </p:cNvSpPr>
          <p:nvPr userDrawn="1"/>
        </p:nvSpPr>
        <p:spPr>
          <a:xfrm>
            <a:off x="826482" y="6447791"/>
            <a:ext cx="27432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@toddelittle 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DAB38E0-95AF-3A4A-834D-3597D4262D6F}"/>
              </a:ext>
            </a:extLst>
          </p:cNvPr>
          <p:cNvSpPr txBox="1">
            <a:spLocks/>
          </p:cNvSpPr>
          <p:nvPr userDrawn="1"/>
        </p:nvSpPr>
        <p:spPr>
          <a:xfrm>
            <a:off x="4026882" y="6447791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Copyright © Kanban University 2021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FB0F3C4-ABB1-D784-A28C-039FA59F4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49815" y="6316793"/>
            <a:ext cx="1346543" cy="5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8110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ing">
    <p:bg>
      <p:bgPr>
        <a:gradFill>
          <a:gsLst>
            <a:gs pos="21000">
              <a:srgbClr val="714989"/>
            </a:gs>
            <a:gs pos="58000">
              <a:srgbClr val="9966FF"/>
            </a:gs>
            <a:gs pos="100000">
              <a:srgbClr val="BA97FF"/>
            </a:gs>
          </a:gsLst>
          <a:lin ang="1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732680" y="2183643"/>
            <a:ext cx="8672051" cy="2429300"/>
          </a:xfrm>
          <a:prstGeom prst="rect">
            <a:avLst/>
          </a:prstGeom>
          <a:gradFill flip="none" rotWithShape="1">
            <a:gsLst>
              <a:gs pos="17000">
                <a:srgbClr val="D65C00"/>
              </a:gs>
              <a:gs pos="58000">
                <a:srgbClr val="FFCA00">
                  <a:shade val="67500"/>
                  <a:satMod val="115000"/>
                </a:srgbClr>
              </a:gs>
              <a:gs pos="100000">
                <a:srgbClr val="FFCA00">
                  <a:shade val="100000"/>
                  <a:satMod val="115000"/>
                </a:srgb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679" y="2183643"/>
            <a:ext cx="8672051" cy="2429300"/>
          </a:xfrm>
        </p:spPr>
        <p:txBody>
          <a:bodyPr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944990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199C 45pct.jpg"/>
          <p:cNvPicPr>
            <a:picLocks noChangeAspect="1"/>
          </p:cNvPicPr>
          <p:nvPr userDrawn="1"/>
        </p:nvPicPr>
        <p:blipFill>
          <a:blip r:embed="rId2" cstate="print"/>
          <a:srcRect l="758" t="758" r="758" b="1339"/>
          <a:stretch>
            <a:fillRect/>
          </a:stretch>
        </p:blipFill>
        <p:spPr>
          <a:xfrm>
            <a:off x="0" y="1"/>
            <a:ext cx="12192000" cy="5928399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5916706"/>
            <a:ext cx="12192000" cy="9412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8">
              <a:solidFill>
                <a:srgbClr val="FFFFFF"/>
              </a:solidFill>
            </a:endParaRPr>
          </a:p>
        </p:txBody>
      </p:sp>
      <p:pic>
        <p:nvPicPr>
          <p:cNvPr id="5" name="Signature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83401" y="6165331"/>
            <a:ext cx="2460131" cy="5163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1052945" y="1637852"/>
            <a:ext cx="8361776" cy="262289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spcAft>
                <a:spcPts val="2294"/>
              </a:spcAft>
              <a:buNone/>
              <a:defRPr sz="4412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765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Default red cover: Follow instructions below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1050636" y="4117584"/>
            <a:ext cx="3522956" cy="1590454"/>
          </a:xfrm>
          <a:prstGeom prst="rect">
            <a:avLst/>
          </a:prstGeom>
          <a:solidFill>
            <a:srgbClr val="F0A2EC"/>
          </a:solidFill>
        </p:spPr>
        <p:txBody>
          <a:bodyPr lIns="137160" tIns="137160">
            <a:no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 sz="971" b="1" baseline="0"/>
            </a:lvl1pPr>
            <a:lvl2pPr>
              <a:buNone/>
              <a:defRPr sz="1059" baseline="0"/>
            </a:lvl2pPr>
            <a:lvl3pPr marL="0" indent="0">
              <a:spcBef>
                <a:spcPts val="254"/>
              </a:spcBef>
              <a:buFont typeface="Arial" pitchFamily="34" charset="0"/>
              <a:buNone/>
              <a:defRPr sz="1059"/>
            </a:lvl3pPr>
            <a:lvl4pPr marL="0" indent="0">
              <a:spcBef>
                <a:spcPts val="254"/>
              </a:spcBef>
              <a:buNone/>
              <a:defRPr sz="1059" baseline="0"/>
            </a:lvl4pPr>
            <a:lvl5pPr>
              <a:defRPr sz="1059"/>
            </a:lvl5pPr>
          </a:lstStyle>
          <a:p>
            <a:pPr lvl="0"/>
            <a:r>
              <a:rPr lang="en-US"/>
              <a:t>INSTRUCTIONS</a:t>
            </a:r>
            <a:br>
              <a:rPr lang="en-US"/>
            </a:br>
            <a:br>
              <a:rPr lang="en-US"/>
            </a:br>
            <a:r>
              <a:rPr lang="en-US"/>
              <a:t>1) Type your title. [appears in big text]</a:t>
            </a:r>
            <a:br>
              <a:rPr lang="en-US"/>
            </a:br>
            <a:br>
              <a:rPr lang="en-US"/>
            </a:br>
            <a:r>
              <a:rPr lang="en-US"/>
              <a:t>2) Press enter. </a:t>
            </a:r>
            <a:br>
              <a:rPr lang="en-US"/>
            </a:br>
            <a:br>
              <a:rPr lang="en-US"/>
            </a:br>
            <a:r>
              <a:rPr lang="en-US"/>
              <a:t>3) Press Alt + Shift + Right Arrow then type secondary info (name, date, etc.). [appears in smaller text]</a:t>
            </a:r>
            <a:br>
              <a:rPr lang="en-US"/>
            </a:br>
            <a:br>
              <a:rPr lang="en-US"/>
            </a:br>
            <a:r>
              <a:rPr lang="en-US"/>
              <a:t>4) Remove this box when done.</a:t>
            </a:r>
          </a:p>
        </p:txBody>
      </p:sp>
    </p:spTree>
    <p:extLst>
      <p:ext uri="{BB962C8B-B14F-4D97-AF65-F5344CB8AC3E}">
        <p14:creationId xmlns:p14="http://schemas.microsoft.com/office/powerpoint/2010/main" val="286101846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[A] •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"/>
          <p:cNvSpPr>
            <a:spLocks noGrp="1"/>
          </p:cNvSpPr>
          <p:nvPr>
            <p:ph type="title" hasCustomPrompt="1"/>
          </p:nvPr>
        </p:nvSpPr>
        <p:spPr>
          <a:xfrm>
            <a:off x="1050638" y="534184"/>
            <a:ext cx="10713093" cy="349022"/>
          </a:xfrm>
        </p:spPr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Basic text layout: Type head here</a:t>
            </a:r>
          </a:p>
        </p:txBody>
      </p:sp>
      <p:sp>
        <p:nvSpPr>
          <p:cNvPr id="8" name="Sub and bullets"/>
          <p:cNvSpPr>
            <a:spLocks noGrp="1"/>
          </p:cNvSpPr>
          <p:nvPr>
            <p:ph type="body" sz="quarter" idx="10" hasCustomPrompt="1"/>
          </p:nvPr>
        </p:nvSpPr>
        <p:spPr>
          <a:xfrm>
            <a:off x="1050638" y="1465804"/>
            <a:ext cx="10088804" cy="152598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941"/>
              </a:spcBef>
              <a:spcAft>
                <a:spcPts val="0"/>
              </a:spcAft>
              <a:buSzPct val="100000"/>
              <a:buNone/>
              <a:defRPr sz="1897">
                <a:solidFill>
                  <a:schemeClr val="tx1"/>
                </a:solidFill>
              </a:defRPr>
            </a:lvl1pPr>
            <a:lvl2pPr marL="175111" indent="-175111">
              <a:lnSpc>
                <a:spcPct val="101000"/>
              </a:lnSpc>
              <a:spcBef>
                <a:spcPts val="706"/>
              </a:spcBef>
              <a:spcAft>
                <a:spcPts val="88"/>
              </a:spcAft>
              <a:buSzPct val="95000"/>
              <a:defRPr sz="1632"/>
            </a:lvl2pPr>
            <a:lvl3pPr marL="385243" indent="-175111">
              <a:lnSpc>
                <a:spcPct val="101000"/>
              </a:lnSpc>
              <a:spcBef>
                <a:spcPts val="265"/>
              </a:spcBef>
              <a:spcAft>
                <a:spcPts val="88"/>
              </a:spcAft>
              <a:buSzPct val="95000"/>
              <a:buFont typeface="Arial" pitchFamily="34" charset="0"/>
              <a:buChar char="–"/>
              <a:defRPr sz="1632"/>
            </a:lvl3pPr>
            <a:lvl4pPr marL="572961" indent="-158300">
              <a:lnSpc>
                <a:spcPct val="101000"/>
              </a:lnSpc>
              <a:spcBef>
                <a:spcPts val="265"/>
              </a:spcBef>
              <a:spcAft>
                <a:spcPts val="88"/>
              </a:spcAft>
              <a:buSzPct val="95000"/>
              <a:buFont typeface="Arial" pitchFamily="34" charset="0"/>
              <a:buChar char="•"/>
              <a:defRPr sz="1632"/>
            </a:lvl4pPr>
          </a:lstStyle>
          <a:p>
            <a:pPr lvl="0"/>
            <a:r>
              <a:rPr lang="en-US"/>
              <a:t>Type text here</a:t>
            </a:r>
            <a:br>
              <a:rPr lang="en-US"/>
            </a:br>
            <a:r>
              <a:rPr lang="en-US"/>
              <a:t>Turn bullets on/off using Alt + Shift + Left or Right Arrow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FC2638B-1DFF-F170-31FE-A0F285BB2E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7460" y="6316793"/>
            <a:ext cx="1346543" cy="5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3212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453DA-B32A-1F43-860F-0B045580A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DD1623-CAE2-4948-9B92-6B92F4327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0A05ED-D33C-B14F-8C2E-E65B80463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BFB467D-E6BC-F948-AC2B-1C2F31FE327E}"/>
              </a:ext>
            </a:extLst>
          </p:cNvPr>
          <p:cNvSpPr txBox="1">
            <a:spLocks/>
          </p:cNvSpPr>
          <p:nvPr userDrawn="1"/>
        </p:nvSpPr>
        <p:spPr>
          <a:xfrm>
            <a:off x="826482" y="6447791"/>
            <a:ext cx="27432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@toddelittle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80A596F-F0AB-C543-9BAC-D1CCC5C445B5}"/>
              </a:ext>
            </a:extLst>
          </p:cNvPr>
          <p:cNvSpPr txBox="1">
            <a:spLocks/>
          </p:cNvSpPr>
          <p:nvPr userDrawn="1"/>
        </p:nvSpPr>
        <p:spPr>
          <a:xfrm>
            <a:off x="4026882" y="6447791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Copyright © Kanban University 2022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FA7B854-C349-0F03-A103-92B04CE8A7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98480" y="6357395"/>
            <a:ext cx="1249681" cy="406146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A19F4F2-80E7-A708-EB1E-6210120BCB9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882079" y="6316793"/>
            <a:ext cx="1346543" cy="5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6762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677E4-CEE0-2044-87B0-CB4DF8114CD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/>
              <a:t>kanban.university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B690AC-6AC1-0E4B-8C6B-6A5F724425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32417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6B429-AEE8-CB45-8E5C-0F649802D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962C-2ACE-8B49-804B-E3D21EC10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539CA-1CB7-9244-B43C-1CE88D6F9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85DA1-91B5-FD4F-869F-6A336593F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C9C56D-A85C-C64B-A578-97CA679CD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D723C52-FB2F-D646-99A6-7932CA36E718}"/>
              </a:ext>
            </a:extLst>
          </p:cNvPr>
          <p:cNvSpPr txBox="1">
            <a:spLocks/>
          </p:cNvSpPr>
          <p:nvPr userDrawn="1"/>
        </p:nvSpPr>
        <p:spPr>
          <a:xfrm>
            <a:off x="862584" y="6472175"/>
            <a:ext cx="27432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@toddelittle 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0078E59-9E6B-3549-AAE0-83AEA2F94FCB}"/>
              </a:ext>
            </a:extLst>
          </p:cNvPr>
          <p:cNvSpPr txBox="1">
            <a:spLocks/>
          </p:cNvSpPr>
          <p:nvPr userDrawn="1"/>
        </p:nvSpPr>
        <p:spPr>
          <a:xfrm>
            <a:off x="4062984" y="6472175"/>
            <a:ext cx="4114800" cy="36512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Copyright © Kanban University 2021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7461C1A-D1E8-20AE-7876-EF118E5BD0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30300" y="6332668"/>
            <a:ext cx="1346543" cy="5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7699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[A] • 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"/>
          <p:cNvSpPr>
            <a:spLocks noGrp="1"/>
          </p:cNvSpPr>
          <p:nvPr>
            <p:ph type="title" hasCustomPrompt="1"/>
          </p:nvPr>
        </p:nvSpPr>
        <p:spPr>
          <a:xfrm>
            <a:off x="1050637" y="534184"/>
            <a:ext cx="10716107" cy="349022"/>
          </a:xfrm>
        </p:spPr>
        <p:txBody>
          <a:bodyPr/>
          <a:lstStyle>
            <a:lvl1pPr>
              <a:defRPr baseline="0">
                <a:solidFill>
                  <a:srgbClr val="7030A0"/>
                </a:solidFill>
              </a:defRPr>
            </a:lvl1pPr>
          </a:lstStyle>
          <a:p>
            <a:r>
              <a:rPr lang="en-US" dirty="0"/>
              <a:t>Head (title) only layout: Type head here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3A4915F-099C-4BF7-5955-02A9D49D31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27324" y="6316793"/>
            <a:ext cx="1346543" cy="5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8759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hteck 19">
            <a:extLst>
              <a:ext uri="{FF2B5EF4-FFF2-40B4-BE49-F238E27FC236}">
                <a16:creationId xmlns:a16="http://schemas.microsoft.com/office/drawing/2014/main" id="{4CA74897-F8C2-B342-A978-8FB501CB656D}"/>
              </a:ext>
            </a:extLst>
          </p:cNvPr>
          <p:cNvSpPr/>
          <p:nvPr userDrawn="1"/>
        </p:nvSpPr>
        <p:spPr>
          <a:xfrm>
            <a:off x="3058083" y="5238142"/>
            <a:ext cx="5468402" cy="7749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US" sz="2000" noProof="0">
              <a:solidFill>
                <a:schemeClr val="bg1"/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D09B33E-1244-1549-93A9-DCE6B8A632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9511" y="3014465"/>
            <a:ext cx="8640000" cy="1440000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</a:lstStyle>
          <a:p>
            <a:r>
              <a:rPr lang="en-US" noProof="0"/>
              <a:t>Enter KU Class name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F75CE85B-F0A0-CA44-95C0-1684DDB8B5D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512" y="4483750"/>
            <a:ext cx="8639999" cy="695821"/>
          </a:xfrm>
        </p:spPr>
        <p:txBody>
          <a:bodyPr/>
          <a:lstStyle>
            <a:lvl1pPr marL="0" indent="0" algn="l">
              <a:buNone/>
              <a:defRPr sz="2400" b="0" i="0">
                <a:latin typeface="PT Sans" panose="020B05030202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0D8B8A9-C543-D047-A157-76CA068BF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19513" y="6345239"/>
            <a:ext cx="4752975" cy="3603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Official Licensed Material, Copyright © 2024 Kanban University</a:t>
            </a:r>
          </a:p>
        </p:txBody>
      </p:sp>
      <p:sp>
        <p:nvSpPr>
          <p:cNvPr id="20" name="Rechteck 13">
            <a:extLst>
              <a:ext uri="{FF2B5EF4-FFF2-40B4-BE49-F238E27FC236}">
                <a16:creationId xmlns:a16="http://schemas.microsoft.com/office/drawing/2014/main" id="{877BED25-0468-CC4D-9E6E-6EF7EFBE23BA}"/>
              </a:ext>
            </a:extLst>
          </p:cNvPr>
          <p:cNvSpPr/>
          <p:nvPr userDrawn="1"/>
        </p:nvSpPr>
        <p:spPr>
          <a:xfrm>
            <a:off x="839511" y="5238142"/>
            <a:ext cx="2160000" cy="3600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US" sz="1200" noProof="0">
              <a:solidFill>
                <a:schemeClr val="bg1"/>
              </a:solidFill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D47724E-D939-3D46-B4DC-FF9DF170B5DC}"/>
              </a:ext>
            </a:extLst>
          </p:cNvPr>
          <p:cNvSpPr/>
          <p:nvPr userDrawn="1"/>
        </p:nvSpPr>
        <p:spPr>
          <a:xfrm>
            <a:off x="839511" y="5656713"/>
            <a:ext cx="2160000" cy="356400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tlCol="0" anchor="ctr"/>
          <a:lstStyle/>
          <a:p>
            <a:endParaRPr lang="en-US" sz="1200" noProof="0">
              <a:solidFill>
                <a:schemeClr val="bg1"/>
              </a:solidFill>
            </a:endParaRPr>
          </a:p>
        </p:txBody>
      </p:sp>
      <p:sp>
        <p:nvSpPr>
          <p:cNvPr id="22" name="Bildplatzhalter 11">
            <a:extLst>
              <a:ext uri="{FF2B5EF4-FFF2-40B4-BE49-F238E27FC236}">
                <a16:creationId xmlns:a16="http://schemas.microsoft.com/office/drawing/2014/main" id="{23C93C79-75A3-7448-A7B8-C2D6F0D1064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62469" y="1737269"/>
            <a:ext cx="1595675" cy="1600107"/>
          </a:xfrm>
          <a:prstGeom prst="ellipse">
            <a:avLst/>
          </a:prstGeo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You may insert your LTO logo here</a:t>
            </a:r>
          </a:p>
        </p:txBody>
      </p:sp>
      <p:pic>
        <p:nvPicPr>
          <p:cNvPr id="23" name="Picture 22" descr="Logo&#10;&#10;Description automatically generated with medium confidence">
            <a:extLst>
              <a:ext uri="{FF2B5EF4-FFF2-40B4-BE49-F238E27FC236}">
                <a16:creationId xmlns:a16="http://schemas.microsoft.com/office/drawing/2014/main" id="{16BE9655-AF20-734A-975A-93D9FD07AA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1898" y="0"/>
            <a:ext cx="3876819" cy="1440001"/>
          </a:xfrm>
          <a:prstGeom prst="rect">
            <a:avLst/>
          </a:prstGeom>
        </p:spPr>
      </p:pic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D2DD0EF2-4935-2C45-80E9-50B50F4DAF4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58082" y="5238146"/>
            <a:ext cx="5468403" cy="774971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     Click to edit AKTs name</a:t>
            </a:r>
          </a:p>
        </p:txBody>
      </p:sp>
      <p:sp>
        <p:nvSpPr>
          <p:cNvPr id="25" name="Textplatzhalter 4">
            <a:extLst>
              <a:ext uri="{FF2B5EF4-FFF2-40B4-BE49-F238E27FC236}">
                <a16:creationId xmlns:a16="http://schemas.microsoft.com/office/drawing/2014/main" id="{CA143A82-F3E7-194F-A52C-1EFA89E18C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9510" y="5668928"/>
            <a:ext cx="2160001" cy="34418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 b="1">
                <a:solidFill>
                  <a:schemeClr val="bg2"/>
                </a:solidFill>
              </a:defRPr>
            </a:lvl1pPr>
          </a:lstStyle>
          <a:p>
            <a:r>
              <a:rPr lang="en-US" noProof="0"/>
              <a:t>Version 1.2</a:t>
            </a:r>
          </a:p>
        </p:txBody>
      </p:sp>
    </p:spTree>
    <p:extLst>
      <p:ext uri="{BB962C8B-B14F-4D97-AF65-F5344CB8AC3E}">
        <p14:creationId xmlns:p14="http://schemas.microsoft.com/office/powerpoint/2010/main" val="2473080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151">
          <p15:clr>
            <a:srgbClr val="FBAE40"/>
          </p15:clr>
        </p15:guide>
        <p15:guide id="3" pos="529">
          <p15:clr>
            <a:srgbClr val="FBAE40"/>
          </p15:clr>
        </p15:guide>
        <p15:guide id="4" orient="horz" pos="2863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2252">
          <p15:clr>
            <a:srgbClr val="FBAE40"/>
          </p15:clr>
        </p15:guide>
        <p15:guide id="7" orient="horz" pos="2954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for subdec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CD09B33E-1244-1549-93A9-DCE6B8A6323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01624" y="265177"/>
            <a:ext cx="8640000" cy="1014983"/>
          </a:xfrm>
        </p:spPr>
        <p:txBody>
          <a:bodyPr anchor="b">
            <a:normAutofit/>
          </a:bodyPr>
          <a:lstStyle>
            <a:lvl1pPr algn="l">
              <a:defRPr sz="40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</a:lstStyle>
          <a:p>
            <a:r>
              <a:rPr lang="en-US" noProof="0"/>
              <a:t>Enter KU Class name</a:t>
            </a:r>
          </a:p>
        </p:txBody>
      </p:sp>
      <p:pic>
        <p:nvPicPr>
          <p:cNvPr id="2" name="Picture 7">
            <a:extLst>
              <a:ext uri="{FF2B5EF4-FFF2-40B4-BE49-F238E27FC236}">
                <a16:creationId xmlns:a16="http://schemas.microsoft.com/office/drawing/2014/main" id="{ED6DA339-4841-1044-8A73-4FED5D2809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134" y="6345600"/>
            <a:ext cx="1090475" cy="360000"/>
          </a:xfrm>
          <a:prstGeom prst="rect">
            <a:avLst/>
          </a:prstGeom>
        </p:spPr>
      </p:pic>
      <p:sp>
        <p:nvSpPr>
          <p:cNvPr id="3" name="Content Placeholder 13">
            <a:extLst>
              <a:ext uri="{FF2B5EF4-FFF2-40B4-BE49-F238E27FC236}">
                <a16:creationId xmlns:a16="http://schemas.microsoft.com/office/drawing/2014/main" id="{6F40BEE4-AEA5-4FFC-B5F7-84DC76FCEF0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01624" y="1545337"/>
            <a:ext cx="8689848" cy="373989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43589D6-47D8-69D7-3D3F-693A96658791}"/>
              </a:ext>
            </a:extLst>
          </p:cNvPr>
          <p:cNvSpPr txBox="1"/>
          <p:nvPr userDrawn="1"/>
        </p:nvSpPr>
        <p:spPr>
          <a:xfrm>
            <a:off x="801624" y="5641848"/>
            <a:ext cx="5697778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noProof="0">
                <a:solidFill>
                  <a:schemeClr val="accent1"/>
                </a:solidFill>
                <a:latin typeface="+mj-lt"/>
              </a:rPr>
              <a:t>This deck is part of Scrum Better with Kanban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1C92FB8-AC00-05C2-B26A-7AE4DD76BDA6}"/>
              </a:ext>
            </a:extLst>
          </p:cNvPr>
          <p:cNvSpPr txBox="1"/>
          <p:nvPr userDrawn="1"/>
        </p:nvSpPr>
        <p:spPr>
          <a:xfrm>
            <a:off x="7744968" y="5641848"/>
            <a:ext cx="174650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 noProof="0">
                <a:solidFill>
                  <a:schemeClr val="accent1"/>
                </a:solidFill>
                <a:latin typeface="+mj-lt"/>
              </a:rPr>
              <a:t>Version 1.1</a:t>
            </a:r>
          </a:p>
        </p:txBody>
      </p:sp>
    </p:spTree>
    <p:extLst>
      <p:ext uri="{BB962C8B-B14F-4D97-AF65-F5344CB8AC3E}">
        <p14:creationId xmlns:p14="http://schemas.microsoft.com/office/powerpoint/2010/main" val="251105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151">
          <p15:clr>
            <a:srgbClr val="FBAE40"/>
          </p15:clr>
        </p15:guide>
        <p15:guide id="3" pos="529">
          <p15:clr>
            <a:srgbClr val="FBAE40"/>
          </p15:clr>
        </p15:guide>
        <p15:guide id="4" orient="horz" pos="2863">
          <p15:clr>
            <a:srgbClr val="FBAE40"/>
          </p15:clr>
        </p15:guide>
        <p15:guide id="5" orient="horz" pos="3997">
          <p15:clr>
            <a:srgbClr val="FBAE40"/>
          </p15:clr>
        </p15:guide>
        <p15:guide id="6" pos="2252">
          <p15:clr>
            <a:srgbClr val="FBAE40"/>
          </p15:clr>
        </p15:guide>
        <p15:guide id="7" orient="horz" pos="2954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 Copyrigh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27AC-5D45-B44E-8883-82DEC03A65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9513" y="404813"/>
            <a:ext cx="7632700" cy="12954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B69B89-D48F-CE48-AC41-2AEACDB6C02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719512" y="1844675"/>
            <a:ext cx="7632699" cy="647700"/>
          </a:xfrm>
        </p:spPr>
        <p:txBody>
          <a:bodyPr anchor="b"/>
          <a:lstStyle>
            <a:lvl1pPr marL="0" indent="0">
              <a:buNone/>
              <a:defRPr sz="24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31614-F196-F043-8B62-60EBA5B96D0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9512" y="2636837"/>
            <a:ext cx="7632700" cy="3563937"/>
          </a:xfrm>
        </p:spPr>
        <p:txBody>
          <a:bodyPr/>
          <a:lstStyle>
            <a:lvl1pPr marL="0" indent="0">
              <a:buFontTx/>
              <a:buNone/>
              <a:defRPr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B683B-9B77-DC4D-ABCB-0D8B4D38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AA09903-2EFA-3743-B128-A3982257E7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3638" y="404813"/>
            <a:ext cx="2087562" cy="208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56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  <p15:guide id="4" orient="horz" pos="1570">
          <p15:clr>
            <a:srgbClr val="FBAE40"/>
          </p15:clr>
        </p15:guide>
        <p15:guide id="5" orient="horz" pos="1661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TK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11A3-5D34-3F4C-82E4-A490F9F17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844675"/>
            <a:ext cx="10512000" cy="2700338"/>
          </a:xfrm>
        </p:spPr>
        <p:txBody>
          <a:bodyPr anchor="b"/>
          <a:lstStyle>
            <a:lvl1pPr algn="r">
              <a:defRPr sz="60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27482-EC2B-AB4E-BE6C-B2CBBAA4CE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4689475"/>
            <a:ext cx="10512424" cy="151130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B651-EAA1-4247-80BB-BA7B1255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76386" y="6356350"/>
            <a:ext cx="1264948" cy="365125"/>
          </a:xfrm>
        </p:spPr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94CF2D-2D33-EC46-AB64-383FCA47B7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134" y="6345600"/>
            <a:ext cx="10904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998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orient="horz" pos="2954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 TK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11A3-5D34-3F4C-82E4-A490F9F17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1844675"/>
            <a:ext cx="10512000" cy="2700338"/>
          </a:xfrm>
        </p:spPr>
        <p:txBody>
          <a:bodyPr anchor="b"/>
          <a:lstStyle>
            <a:lvl1pPr algn="r">
              <a:defRPr sz="60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27482-EC2B-AB4E-BE6C-B2CBBAA4CE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4689475"/>
            <a:ext cx="10512424" cy="151130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B651-EAA1-4247-80BB-BA7B1255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82660" y="6356350"/>
            <a:ext cx="1264948" cy="365125"/>
          </a:xfrm>
        </p:spPr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94CF2D-2D33-EC46-AB64-383FCA47B7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7128" y="6345600"/>
            <a:ext cx="1090475" cy="360000"/>
          </a:xfrm>
          <a:prstGeom prst="rect">
            <a:avLst/>
          </a:prstGeom>
        </p:spPr>
      </p:pic>
      <p:sp>
        <p:nvSpPr>
          <p:cNvPr id="14" name="Freeform 13">
            <a:extLst>
              <a:ext uri="{FF2B5EF4-FFF2-40B4-BE49-F238E27FC236}">
                <a16:creationId xmlns:a16="http://schemas.microsoft.com/office/drawing/2014/main" id="{93BC310B-A6DB-8348-BBAB-199CC0AFE33F}"/>
              </a:ext>
            </a:extLst>
          </p:cNvPr>
          <p:cNvSpPr/>
          <p:nvPr userDrawn="1"/>
        </p:nvSpPr>
        <p:spPr>
          <a:xfrm>
            <a:off x="0" y="404813"/>
            <a:ext cx="3804946" cy="1295401"/>
          </a:xfrm>
          <a:custGeom>
            <a:avLst/>
            <a:gdLst>
              <a:gd name="connsiteX0" fmla="*/ 0 w 3804946"/>
              <a:gd name="connsiteY0" fmla="*/ 0 h 1295401"/>
              <a:gd name="connsiteX1" fmla="*/ 3804946 w 3804946"/>
              <a:gd name="connsiteY1" fmla="*/ 0 h 1295401"/>
              <a:gd name="connsiteX2" fmla="*/ 3308772 w 3804946"/>
              <a:gd name="connsiteY2" fmla="*/ 1295401 h 1295401"/>
              <a:gd name="connsiteX3" fmla="*/ 0 w 3804946"/>
              <a:gd name="connsiteY3" fmla="*/ 1295401 h 1295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4946" h="1295401">
                <a:moveTo>
                  <a:pt x="0" y="0"/>
                </a:moveTo>
                <a:lnTo>
                  <a:pt x="3804946" y="0"/>
                </a:lnTo>
                <a:lnTo>
                  <a:pt x="3308772" y="1295401"/>
                </a:lnTo>
                <a:lnTo>
                  <a:pt x="0" y="12954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254000" dist="38100" dir="2700000" sx="105000" sy="105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>
              <a:solidFill>
                <a:schemeClr val="accent2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20D9B99-2B50-2C40-AC4A-C2DBFEB3FA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9788" y="584513"/>
            <a:ext cx="1980000" cy="936000"/>
          </a:xfrm>
        </p:spPr>
        <p:txBody>
          <a:bodyPr anchor="ctr"/>
          <a:lstStyle>
            <a:lvl1pPr marL="0" indent="0" algn="ctr">
              <a:buFontTx/>
              <a:buNone/>
              <a:defRPr>
                <a:solidFill>
                  <a:srgbClr val="FFD50A"/>
                </a:solidFill>
              </a:defRPr>
            </a:lvl1pPr>
          </a:lstStyle>
          <a:p>
            <a:pPr lvl="0"/>
            <a:r>
              <a:rPr lang="en-US" noProof="0"/>
              <a:t>Click to edit module</a:t>
            </a:r>
          </a:p>
        </p:txBody>
      </p:sp>
    </p:spTree>
    <p:extLst>
      <p:ext uri="{BB962C8B-B14F-4D97-AF65-F5344CB8AC3E}">
        <p14:creationId xmlns:p14="http://schemas.microsoft.com/office/powerpoint/2010/main" val="2030661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orient="horz" pos="2954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ubsection Header TKP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311A3-5D34-3F4C-82E4-A490F9F17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689475"/>
            <a:ext cx="10512000" cy="755650"/>
          </a:xfrm>
        </p:spPr>
        <p:txBody>
          <a:bodyPr anchor="b">
            <a:noAutofit/>
          </a:bodyPr>
          <a:lstStyle>
            <a:lvl1pPr algn="r">
              <a:defRPr sz="4000"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27482-EC2B-AB4E-BE6C-B2CBBAA4CE6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5445125"/>
            <a:ext cx="10512424" cy="755650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BB651-EAA1-4247-80BB-BA7B12557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noProof="0" smtClean="0"/>
              <a:t>‹#›</a:t>
            </a:fld>
            <a:endParaRPr lang="en-US" noProof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DFE334-2BEB-9042-AA12-F8E477F8139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79436" y="6345600"/>
            <a:ext cx="1090475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89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63">
          <p15:clr>
            <a:srgbClr val="FBAE40"/>
          </p15:clr>
        </p15:guide>
        <p15:guide id="2" orient="horz" pos="2954">
          <p15:clr>
            <a:srgbClr val="FBAE40"/>
          </p15:clr>
        </p15:guide>
        <p15:guide id="3" orient="horz" pos="3430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Section Separato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7777" y="2024571"/>
            <a:ext cx="10516024" cy="2387600"/>
          </a:xfrm>
          <a:prstGeom prst="rect">
            <a:avLst/>
          </a:prstGeom>
        </p:spPr>
        <p:txBody>
          <a:bodyPr anchor="b"/>
          <a:lstStyle>
            <a:lvl1pPr algn="r">
              <a:defRPr sz="60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7777" y="4689474"/>
            <a:ext cx="10516024" cy="15113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1AC2A0B-6DE5-7340-A157-A77B720787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834825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859281"/>
            <a:ext cx="10512424" cy="432816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081900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hor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1859598"/>
            <a:ext cx="3384000" cy="1325563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6AD4572-A525-0444-9F3E-B6EAEF26A3F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9789" y="3429000"/>
            <a:ext cx="3384000" cy="1325563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969498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 parts yellow highligh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66F4B7-DD95-A543-9D31-6E2E1594827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F3E6E2C-6261-2648-9D9D-DA40BC900A20}"/>
              </a:ext>
            </a:extLst>
          </p:cNvPr>
          <p:cNvSpPr/>
          <p:nvPr userDrawn="1"/>
        </p:nvSpPr>
        <p:spPr>
          <a:xfrm>
            <a:off x="6169022" y="1034321"/>
            <a:ext cx="5257889" cy="515407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B67A4549-F2F0-3342-82E2-838DB556B76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799" y="1861200"/>
            <a:ext cx="5184000" cy="43272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Title 9">
            <a:extLst>
              <a:ext uri="{FF2B5EF4-FFF2-40B4-BE49-F238E27FC236}">
                <a16:creationId xmlns:a16="http://schemas.microsoft.com/office/drawing/2014/main" id="{F87AA268-F42A-D746-A3DA-5DFAC5B5C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5184000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230504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0F9F2E3-2107-3F47-9CE3-338A7FAE40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968212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6AD4572-A525-0444-9F3E-B6EAEF26A3F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9789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A11585C8-FE1D-9E4D-A01B-E5C920FFA7A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04000" y="1859598"/>
            <a:ext cx="3384000" cy="432784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47821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C6FC-EB22-3348-AE2A-2FA6514A20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2318342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4236D-C4D1-EC47-B041-5601666BC0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6967998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10512424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505075"/>
            <a:ext cx="10512424" cy="368236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772507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subtitles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5183011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Content Placeholder 11">
            <a:extLst>
              <a:ext uri="{FF2B5EF4-FFF2-40B4-BE49-F238E27FC236}">
                <a16:creationId xmlns:a16="http://schemas.microsoft.com/office/drawing/2014/main" id="{55292493-EC77-0146-8AFC-74937593CB9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799" y="2505735"/>
            <a:ext cx="5184000" cy="3682664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0F9F2E3-2107-3F47-9CE3-338A7FAE40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69022" y="2505735"/>
            <a:ext cx="51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169022" y="1858035"/>
            <a:ext cx="518319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940117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8" name="Content Placeholder 11">
            <a:extLst>
              <a:ext uri="{FF2B5EF4-FFF2-40B4-BE49-F238E27FC236}">
                <a16:creationId xmlns:a16="http://schemas.microsoft.com/office/drawing/2014/main" id="{10F9F2E3-2107-3F47-9CE3-338A7FAE40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968212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968212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26AD4572-A525-0444-9F3E-B6EAEF26A3F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9789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" name="Content Placeholder 11">
            <a:extLst>
              <a:ext uri="{FF2B5EF4-FFF2-40B4-BE49-F238E27FC236}">
                <a16:creationId xmlns:a16="http://schemas.microsoft.com/office/drawing/2014/main" id="{A11585C8-FE1D-9E4D-A01B-E5C920FFA7A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04000" y="2504172"/>
            <a:ext cx="3384000" cy="368326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7205A5-2FF7-BB4B-9DF4-720BEEF2168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404000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326128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10512424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7549968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2 subtitles,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59598"/>
            <a:ext cx="5183011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169022" y="1858035"/>
            <a:ext cx="518319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103518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7D8BF67-2FD6-1F4B-BD7E-64E5D1753F86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968212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97205A5-2FF7-BB4B-9DF4-720BEEF2168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4404000" y="1861200"/>
            <a:ext cx="33840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428183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1964C7-689E-BD48-AB27-E4C01A73CB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53962533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1D6AC91-45DB-FD4E-9F8C-F11F9B52AF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75191747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B8674E-F774-394E-B0FA-49D4ABC88A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58570081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055" y="6356350"/>
            <a:ext cx="7794355" cy="365125"/>
          </a:xfrm>
        </p:spPr>
        <p:txBody>
          <a:bodyPr anchor="ctr">
            <a:noAutofit/>
          </a:bodyPr>
          <a:lstStyle>
            <a:lvl1pPr algn="ctr">
              <a:defRPr sz="2400"/>
            </a:lvl1pPr>
          </a:lstStyle>
          <a:p>
            <a:r>
              <a:rPr lang="en-US" noProof="0"/>
              <a:t>Caption for the media</a:t>
            </a:r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F97FF6DF-CCDD-FA48-8C6F-480F2DF3BE30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838200" y="356461"/>
            <a:ext cx="10515600" cy="5873858"/>
          </a:xfrm>
        </p:spPr>
        <p:txBody>
          <a:bodyPr/>
          <a:lstStyle/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0787677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Full description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A24DAF7-A151-544E-8669-7C60A4DBE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859598"/>
            <a:ext cx="8791100" cy="4787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505075"/>
            <a:ext cx="10512424" cy="368236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7911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1C402B-C643-9A49-A635-D627329D8AE2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51EDA5B7-9A74-DA4C-99E9-0646D4C5A03F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80335EB0-238A-4744-8075-05B179D81274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7B9FBFEB-5ACC-E04B-A917-EEB59AE9342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15" name="Slide Number Placeholder 7">
            <a:extLst>
              <a:ext uri="{FF2B5EF4-FFF2-40B4-BE49-F238E27FC236}">
                <a16:creationId xmlns:a16="http://schemas.microsoft.com/office/drawing/2014/main" id="{04F59368-DABD-2C4F-9072-39316D10DD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CD15649-6227-7042-9367-FA6A1A03D053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ADE1649-199C-9541-B803-FEF82A6FA407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7B3EE01-7318-7A42-A400-7F932B57BC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12180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Question and instruction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>
            <a:extLst>
              <a:ext uri="{FF2B5EF4-FFF2-40B4-BE49-F238E27FC236}">
                <a16:creationId xmlns:a16="http://schemas.microsoft.com/office/drawing/2014/main" id="{8537FE46-747E-8F42-BA51-FB9F62AB8C18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A8DEC2E1-5BE6-F34E-874D-BBBCDC534658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FE407131-9B28-CA43-BAE6-D89CA7471F9C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73E20500-98AA-014B-8910-94CACEA4898F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66806" y="1261884"/>
            <a:ext cx="10286994" cy="20003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72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11" name="Content Placeholder 13">
            <a:extLst>
              <a:ext uri="{FF2B5EF4-FFF2-40B4-BE49-F238E27FC236}">
                <a16:creationId xmlns:a16="http://schemas.microsoft.com/office/drawing/2014/main" id="{0D7B265E-723D-B241-B380-E611F1173C3A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3015954" y="3429000"/>
            <a:ext cx="8334669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0642CC7-B36E-084C-96B2-C8E9508D5C46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200" y="1261884"/>
            <a:ext cx="0" cy="2000344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435869D-088C-B745-9412-E3599927AD0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14" name="Slide Number Placeholder 7">
            <a:extLst>
              <a:ext uri="{FF2B5EF4-FFF2-40B4-BE49-F238E27FC236}">
                <a16:creationId xmlns:a16="http://schemas.microsoft.com/office/drawing/2014/main" id="{ABBA15F4-F857-0E40-9E24-D2E8D36447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C8F82F4-B625-B14B-9BB9-32DD9188C347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313E468-8135-6141-8E08-80BC4535B6B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B35CD15-2DDB-434B-B1E4-5F408FEF93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9597907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Group discussion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3DB66EB-47B9-8F42-B052-19AADE7DF0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86199" y="2347960"/>
            <a:ext cx="1735200" cy="2162080"/>
            <a:chOff x="6156000" y="3510557"/>
            <a:chExt cx="428760" cy="534240"/>
          </a:xfrm>
          <a:solidFill>
            <a:schemeClr val="accent1"/>
          </a:soli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EB13F71-7761-754A-BBE5-005515662508}"/>
                </a:ext>
              </a:extLst>
            </p:cNvPr>
            <p:cNvSpPr/>
            <p:nvPr userDrawn="1"/>
          </p:nvSpPr>
          <p:spPr>
            <a:xfrm>
              <a:off x="6312960" y="3810797"/>
              <a:ext cx="114480" cy="114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9" h="319">
                  <a:moveTo>
                    <a:pt x="159" y="264"/>
                  </a:moveTo>
                  <a:cubicBezTo>
                    <a:pt x="102" y="264"/>
                    <a:pt x="55" y="217"/>
                    <a:pt x="55" y="159"/>
                  </a:cubicBezTo>
                  <a:cubicBezTo>
                    <a:pt x="55" y="102"/>
                    <a:pt x="102" y="55"/>
                    <a:pt x="159" y="55"/>
                  </a:cubicBezTo>
                  <a:cubicBezTo>
                    <a:pt x="217" y="55"/>
                    <a:pt x="263" y="102"/>
                    <a:pt x="263" y="159"/>
                  </a:cubicBezTo>
                  <a:cubicBezTo>
                    <a:pt x="263" y="217"/>
                    <a:pt x="217" y="264"/>
                    <a:pt x="159" y="264"/>
                  </a:cubicBezTo>
                  <a:close/>
                  <a:moveTo>
                    <a:pt x="159" y="0"/>
                  </a:moveTo>
                  <a:cubicBezTo>
                    <a:pt x="71" y="0"/>
                    <a:pt x="0" y="71"/>
                    <a:pt x="0" y="159"/>
                  </a:cubicBezTo>
                  <a:cubicBezTo>
                    <a:pt x="0" y="247"/>
                    <a:pt x="71" y="319"/>
                    <a:pt x="159" y="319"/>
                  </a:cubicBezTo>
                  <a:cubicBezTo>
                    <a:pt x="247" y="319"/>
                    <a:pt x="319" y="247"/>
                    <a:pt x="319" y="159"/>
                  </a:cubicBezTo>
                  <a:cubicBezTo>
                    <a:pt x="319" y="71"/>
                    <a:pt x="247" y="0"/>
                    <a:pt x="159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E7763C1-AF32-1E41-9733-D7FF3D6E8282}"/>
                </a:ext>
              </a:extLst>
            </p:cNvPr>
            <p:cNvSpPr/>
            <p:nvPr userDrawn="1"/>
          </p:nvSpPr>
          <p:spPr>
            <a:xfrm>
              <a:off x="6272999" y="3936437"/>
              <a:ext cx="194400" cy="108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41" h="302">
                  <a:moveTo>
                    <a:pt x="56" y="247"/>
                  </a:moveTo>
                  <a:lnTo>
                    <a:pt x="56" y="163"/>
                  </a:lnTo>
                  <a:cubicBezTo>
                    <a:pt x="56" y="142"/>
                    <a:pt x="65" y="123"/>
                    <a:pt x="82" y="112"/>
                  </a:cubicBezTo>
                  <a:cubicBezTo>
                    <a:pt x="135" y="75"/>
                    <a:pt x="201" y="55"/>
                    <a:pt x="270" y="55"/>
                  </a:cubicBezTo>
                  <a:cubicBezTo>
                    <a:pt x="340" y="55"/>
                    <a:pt x="407" y="76"/>
                    <a:pt x="459" y="113"/>
                  </a:cubicBezTo>
                  <a:cubicBezTo>
                    <a:pt x="475" y="124"/>
                    <a:pt x="485" y="142"/>
                    <a:pt x="485" y="162"/>
                  </a:cubicBezTo>
                  <a:cubicBezTo>
                    <a:pt x="485" y="186"/>
                    <a:pt x="485" y="217"/>
                    <a:pt x="485" y="247"/>
                  </a:cubicBezTo>
                  <a:close/>
                  <a:moveTo>
                    <a:pt x="491" y="67"/>
                  </a:moveTo>
                  <a:cubicBezTo>
                    <a:pt x="429" y="24"/>
                    <a:pt x="351" y="0"/>
                    <a:pt x="270" y="0"/>
                  </a:cubicBezTo>
                  <a:cubicBezTo>
                    <a:pt x="190" y="0"/>
                    <a:pt x="112" y="23"/>
                    <a:pt x="51" y="66"/>
                  </a:cubicBezTo>
                  <a:cubicBezTo>
                    <a:pt x="19" y="88"/>
                    <a:pt x="0" y="124"/>
                    <a:pt x="0" y="163"/>
                  </a:cubicBezTo>
                  <a:lnTo>
                    <a:pt x="0" y="275"/>
                  </a:lnTo>
                  <a:cubicBezTo>
                    <a:pt x="0" y="290"/>
                    <a:pt x="13" y="302"/>
                    <a:pt x="28" y="302"/>
                  </a:cubicBezTo>
                  <a:lnTo>
                    <a:pt x="513" y="302"/>
                  </a:lnTo>
                  <a:cubicBezTo>
                    <a:pt x="528" y="302"/>
                    <a:pt x="541" y="290"/>
                    <a:pt x="541" y="275"/>
                  </a:cubicBezTo>
                  <a:cubicBezTo>
                    <a:pt x="541" y="238"/>
                    <a:pt x="540" y="193"/>
                    <a:pt x="540" y="162"/>
                  </a:cubicBezTo>
                  <a:cubicBezTo>
                    <a:pt x="540" y="124"/>
                    <a:pt x="522" y="89"/>
                    <a:pt x="491" y="67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9970C03-74A8-DA46-BC43-D2C2D76C35EB}"/>
                </a:ext>
              </a:extLst>
            </p:cNvPr>
            <p:cNvSpPr/>
            <p:nvPr userDrawn="1"/>
          </p:nvSpPr>
          <p:spPr>
            <a:xfrm>
              <a:off x="644760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133" y="212"/>
                  </a:moveTo>
                  <a:cubicBezTo>
                    <a:pt x="90" y="212"/>
                    <a:pt x="55" y="177"/>
                    <a:pt x="55" y="134"/>
                  </a:cubicBezTo>
                  <a:cubicBezTo>
                    <a:pt x="55" y="91"/>
                    <a:pt x="90" y="56"/>
                    <a:pt x="133" y="56"/>
                  </a:cubicBezTo>
                  <a:cubicBezTo>
                    <a:pt x="176" y="56"/>
                    <a:pt x="211" y="91"/>
                    <a:pt x="211" y="134"/>
                  </a:cubicBezTo>
                  <a:cubicBezTo>
                    <a:pt x="211" y="177"/>
                    <a:pt x="176" y="212"/>
                    <a:pt x="133" y="212"/>
                  </a:cubicBezTo>
                  <a:close/>
                  <a:moveTo>
                    <a:pt x="133" y="0"/>
                  </a:moveTo>
                  <a:cubicBezTo>
                    <a:pt x="60" y="0"/>
                    <a:pt x="0" y="60"/>
                    <a:pt x="0" y="134"/>
                  </a:cubicBezTo>
                  <a:cubicBezTo>
                    <a:pt x="0" y="207"/>
                    <a:pt x="60" y="267"/>
                    <a:pt x="133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3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68C1626-7004-024A-A589-B216C50181BC}"/>
                </a:ext>
              </a:extLst>
            </p:cNvPr>
            <p:cNvSpPr/>
            <p:nvPr userDrawn="1"/>
          </p:nvSpPr>
          <p:spPr>
            <a:xfrm>
              <a:off x="6462000" y="3941117"/>
              <a:ext cx="12276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2" h="276">
                  <a:moveTo>
                    <a:pt x="342" y="148"/>
                  </a:moveTo>
                  <a:cubicBezTo>
                    <a:pt x="342" y="113"/>
                    <a:pt x="325" y="81"/>
                    <a:pt x="297" y="61"/>
                  </a:cubicBezTo>
                  <a:cubicBezTo>
                    <a:pt x="241" y="22"/>
                    <a:pt x="171" y="0"/>
                    <a:pt x="98" y="0"/>
                  </a:cubicBezTo>
                  <a:cubicBezTo>
                    <a:pt x="73" y="0"/>
                    <a:pt x="47" y="3"/>
                    <a:pt x="23" y="8"/>
                  </a:cubicBezTo>
                  <a:cubicBezTo>
                    <a:pt x="8" y="11"/>
                    <a:pt x="-2" y="26"/>
                    <a:pt x="1" y="41"/>
                  </a:cubicBezTo>
                  <a:cubicBezTo>
                    <a:pt x="5" y="56"/>
                    <a:pt x="19" y="65"/>
                    <a:pt x="34" y="62"/>
                  </a:cubicBezTo>
                  <a:cubicBezTo>
                    <a:pt x="55" y="58"/>
                    <a:pt x="77" y="56"/>
                    <a:pt x="98" y="56"/>
                  </a:cubicBezTo>
                  <a:cubicBezTo>
                    <a:pt x="160" y="56"/>
                    <a:pt x="219" y="74"/>
                    <a:pt x="265" y="106"/>
                  </a:cubicBezTo>
                  <a:cubicBezTo>
                    <a:pt x="278" y="116"/>
                    <a:pt x="287" y="131"/>
                    <a:pt x="287" y="148"/>
                  </a:cubicBezTo>
                  <a:cubicBezTo>
                    <a:pt x="287" y="176"/>
                    <a:pt x="287" y="200"/>
                    <a:pt x="287" y="221"/>
                  </a:cubicBezTo>
                  <a:lnTo>
                    <a:pt x="100" y="221"/>
                  </a:lnTo>
                  <a:cubicBezTo>
                    <a:pt x="85" y="221"/>
                    <a:pt x="73" y="233"/>
                    <a:pt x="73" y="248"/>
                  </a:cubicBezTo>
                  <a:cubicBezTo>
                    <a:pt x="73" y="263"/>
                    <a:pt x="85" y="276"/>
                    <a:pt x="100" y="276"/>
                  </a:cubicBezTo>
                  <a:lnTo>
                    <a:pt x="315" y="276"/>
                  </a:lnTo>
                  <a:cubicBezTo>
                    <a:pt x="330" y="276"/>
                    <a:pt x="342" y="263"/>
                    <a:pt x="342" y="248"/>
                  </a:cubicBezTo>
                  <a:cubicBezTo>
                    <a:pt x="342" y="222"/>
                    <a:pt x="342" y="189"/>
                    <a:pt x="342" y="14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F266BEC-0DDF-8744-BCCD-72B67D9BE2F6}"/>
                </a:ext>
              </a:extLst>
            </p:cNvPr>
            <p:cNvSpPr/>
            <p:nvPr userDrawn="1"/>
          </p:nvSpPr>
          <p:spPr>
            <a:xfrm>
              <a:off x="619704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212" y="134"/>
                  </a:moveTo>
                  <a:cubicBezTo>
                    <a:pt x="212" y="177"/>
                    <a:pt x="177" y="212"/>
                    <a:pt x="134" y="212"/>
                  </a:cubicBezTo>
                  <a:cubicBezTo>
                    <a:pt x="91" y="212"/>
                    <a:pt x="56" y="177"/>
                    <a:pt x="56" y="134"/>
                  </a:cubicBezTo>
                  <a:cubicBezTo>
                    <a:pt x="56" y="91"/>
                    <a:pt x="91" y="56"/>
                    <a:pt x="134" y="56"/>
                  </a:cubicBezTo>
                  <a:cubicBezTo>
                    <a:pt x="177" y="56"/>
                    <a:pt x="212" y="91"/>
                    <a:pt x="212" y="134"/>
                  </a:cubicBezTo>
                  <a:close/>
                  <a:moveTo>
                    <a:pt x="0" y="134"/>
                  </a:moveTo>
                  <a:cubicBezTo>
                    <a:pt x="0" y="207"/>
                    <a:pt x="60" y="267"/>
                    <a:pt x="134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238C620-164E-A945-84CF-BAB7F3D0B5B5}"/>
                </a:ext>
              </a:extLst>
            </p:cNvPr>
            <p:cNvSpPr/>
            <p:nvPr userDrawn="1"/>
          </p:nvSpPr>
          <p:spPr>
            <a:xfrm>
              <a:off x="6156000" y="3941117"/>
              <a:ext cx="12240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1" h="276">
                  <a:moveTo>
                    <a:pt x="340" y="41"/>
                  </a:moveTo>
                  <a:cubicBezTo>
                    <a:pt x="344" y="26"/>
                    <a:pt x="334" y="11"/>
                    <a:pt x="319" y="8"/>
                  </a:cubicBezTo>
                  <a:cubicBezTo>
                    <a:pt x="295" y="3"/>
                    <a:pt x="269" y="0"/>
                    <a:pt x="244" y="0"/>
                  </a:cubicBezTo>
                  <a:cubicBezTo>
                    <a:pt x="171" y="0"/>
                    <a:pt x="101" y="22"/>
                    <a:pt x="45" y="61"/>
                  </a:cubicBezTo>
                  <a:cubicBezTo>
                    <a:pt x="17" y="81"/>
                    <a:pt x="0" y="113"/>
                    <a:pt x="0" y="148"/>
                  </a:cubicBezTo>
                  <a:cubicBezTo>
                    <a:pt x="0" y="176"/>
                    <a:pt x="0" y="216"/>
                    <a:pt x="0" y="248"/>
                  </a:cubicBezTo>
                  <a:cubicBezTo>
                    <a:pt x="0" y="263"/>
                    <a:pt x="12" y="276"/>
                    <a:pt x="27" y="276"/>
                  </a:cubicBezTo>
                  <a:lnTo>
                    <a:pt x="242" y="276"/>
                  </a:lnTo>
                  <a:cubicBezTo>
                    <a:pt x="257" y="276"/>
                    <a:pt x="269" y="263"/>
                    <a:pt x="269" y="248"/>
                  </a:cubicBezTo>
                  <a:cubicBezTo>
                    <a:pt x="269" y="233"/>
                    <a:pt x="257" y="221"/>
                    <a:pt x="242" y="221"/>
                  </a:cubicBezTo>
                  <a:lnTo>
                    <a:pt x="55" y="221"/>
                  </a:lnTo>
                  <a:cubicBezTo>
                    <a:pt x="55" y="195"/>
                    <a:pt x="55" y="168"/>
                    <a:pt x="55" y="148"/>
                  </a:cubicBezTo>
                  <a:cubicBezTo>
                    <a:pt x="55" y="131"/>
                    <a:pt x="64" y="116"/>
                    <a:pt x="77" y="106"/>
                  </a:cubicBezTo>
                  <a:cubicBezTo>
                    <a:pt x="123" y="74"/>
                    <a:pt x="182" y="56"/>
                    <a:pt x="244" y="56"/>
                  </a:cubicBezTo>
                  <a:cubicBezTo>
                    <a:pt x="265" y="56"/>
                    <a:pt x="287" y="58"/>
                    <a:pt x="308" y="62"/>
                  </a:cubicBezTo>
                  <a:cubicBezTo>
                    <a:pt x="323" y="65"/>
                    <a:pt x="337" y="56"/>
                    <a:pt x="340" y="4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52DD856-8B17-FC4C-A8A8-3A3DD7CA1642}"/>
                </a:ext>
              </a:extLst>
            </p:cNvPr>
            <p:cNvSpPr/>
            <p:nvPr userDrawn="1"/>
          </p:nvSpPr>
          <p:spPr>
            <a:xfrm>
              <a:off x="6158520" y="3510557"/>
              <a:ext cx="407160" cy="314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32" h="874">
                  <a:moveTo>
                    <a:pt x="151" y="356"/>
                  </a:moveTo>
                  <a:cubicBezTo>
                    <a:pt x="216" y="313"/>
                    <a:pt x="303" y="290"/>
                    <a:pt x="396" y="290"/>
                  </a:cubicBezTo>
                  <a:cubicBezTo>
                    <a:pt x="489" y="290"/>
                    <a:pt x="576" y="313"/>
                    <a:pt x="641" y="356"/>
                  </a:cubicBezTo>
                  <a:cubicBezTo>
                    <a:pt x="702" y="396"/>
                    <a:pt x="736" y="449"/>
                    <a:pt x="736" y="504"/>
                  </a:cubicBezTo>
                  <a:cubicBezTo>
                    <a:pt x="736" y="559"/>
                    <a:pt x="702" y="611"/>
                    <a:pt x="641" y="651"/>
                  </a:cubicBezTo>
                  <a:cubicBezTo>
                    <a:pt x="576" y="694"/>
                    <a:pt x="489" y="718"/>
                    <a:pt x="396" y="718"/>
                  </a:cubicBezTo>
                  <a:cubicBezTo>
                    <a:pt x="391" y="718"/>
                    <a:pt x="386" y="718"/>
                    <a:pt x="382" y="718"/>
                  </a:cubicBezTo>
                  <a:cubicBezTo>
                    <a:pt x="378" y="717"/>
                    <a:pt x="374" y="718"/>
                    <a:pt x="371" y="719"/>
                  </a:cubicBezTo>
                  <a:lnTo>
                    <a:pt x="159" y="803"/>
                  </a:lnTo>
                  <a:cubicBezTo>
                    <a:pt x="164" y="764"/>
                    <a:pt x="168" y="724"/>
                    <a:pt x="173" y="684"/>
                  </a:cubicBezTo>
                  <a:cubicBezTo>
                    <a:pt x="174" y="673"/>
                    <a:pt x="169" y="663"/>
                    <a:pt x="160" y="657"/>
                  </a:cubicBezTo>
                  <a:cubicBezTo>
                    <a:pt x="93" y="616"/>
                    <a:pt x="56" y="562"/>
                    <a:pt x="56" y="504"/>
                  </a:cubicBezTo>
                  <a:cubicBezTo>
                    <a:pt x="56" y="449"/>
                    <a:pt x="89" y="396"/>
                    <a:pt x="151" y="356"/>
                  </a:cubicBezTo>
                  <a:close/>
                  <a:moveTo>
                    <a:pt x="418" y="119"/>
                  </a:moveTo>
                  <a:cubicBezTo>
                    <a:pt x="491" y="78"/>
                    <a:pt x="584" y="55"/>
                    <a:pt x="681" y="55"/>
                  </a:cubicBezTo>
                  <a:cubicBezTo>
                    <a:pt x="789" y="55"/>
                    <a:pt x="890" y="83"/>
                    <a:pt x="965" y="132"/>
                  </a:cubicBezTo>
                  <a:cubicBezTo>
                    <a:pt x="1037" y="179"/>
                    <a:pt x="1077" y="241"/>
                    <a:pt x="1077" y="306"/>
                  </a:cubicBezTo>
                  <a:cubicBezTo>
                    <a:pt x="1077" y="340"/>
                    <a:pt x="1066" y="373"/>
                    <a:pt x="1045" y="403"/>
                  </a:cubicBezTo>
                  <a:cubicBezTo>
                    <a:pt x="1024" y="435"/>
                    <a:pt x="994" y="463"/>
                    <a:pt x="955" y="486"/>
                  </a:cubicBezTo>
                  <a:cubicBezTo>
                    <a:pt x="946" y="492"/>
                    <a:pt x="940" y="502"/>
                    <a:pt x="942" y="513"/>
                  </a:cubicBezTo>
                  <a:cubicBezTo>
                    <a:pt x="947" y="561"/>
                    <a:pt x="953" y="609"/>
                    <a:pt x="959" y="657"/>
                  </a:cubicBezTo>
                  <a:lnTo>
                    <a:pt x="774" y="584"/>
                  </a:lnTo>
                  <a:cubicBezTo>
                    <a:pt x="785" y="559"/>
                    <a:pt x="791" y="531"/>
                    <a:pt x="791" y="504"/>
                  </a:cubicBezTo>
                  <a:cubicBezTo>
                    <a:pt x="791" y="430"/>
                    <a:pt x="749" y="361"/>
                    <a:pt x="671" y="310"/>
                  </a:cubicBezTo>
                  <a:cubicBezTo>
                    <a:pt x="597" y="261"/>
                    <a:pt x="500" y="235"/>
                    <a:pt x="396" y="235"/>
                  </a:cubicBezTo>
                  <a:cubicBezTo>
                    <a:pt x="362" y="235"/>
                    <a:pt x="329" y="237"/>
                    <a:pt x="298" y="243"/>
                  </a:cubicBezTo>
                  <a:cubicBezTo>
                    <a:pt x="318" y="196"/>
                    <a:pt x="359" y="152"/>
                    <a:pt x="418" y="119"/>
                  </a:cubicBezTo>
                  <a:close/>
                  <a:moveTo>
                    <a:pt x="116" y="695"/>
                  </a:moveTo>
                  <a:cubicBezTo>
                    <a:pt x="111" y="739"/>
                    <a:pt x="106" y="783"/>
                    <a:pt x="101" y="826"/>
                  </a:cubicBezTo>
                  <a:lnTo>
                    <a:pt x="99" y="843"/>
                  </a:lnTo>
                  <a:cubicBezTo>
                    <a:pt x="98" y="853"/>
                    <a:pt x="102" y="862"/>
                    <a:pt x="110" y="868"/>
                  </a:cubicBezTo>
                  <a:cubicBezTo>
                    <a:pt x="114" y="872"/>
                    <a:pt x="120" y="874"/>
                    <a:pt x="126" y="874"/>
                  </a:cubicBezTo>
                  <a:cubicBezTo>
                    <a:pt x="130" y="874"/>
                    <a:pt x="133" y="873"/>
                    <a:pt x="136" y="872"/>
                  </a:cubicBezTo>
                  <a:lnTo>
                    <a:pt x="386" y="773"/>
                  </a:lnTo>
                  <a:cubicBezTo>
                    <a:pt x="389" y="773"/>
                    <a:pt x="393" y="773"/>
                    <a:pt x="396" y="773"/>
                  </a:cubicBezTo>
                  <a:cubicBezTo>
                    <a:pt x="500" y="773"/>
                    <a:pt x="597" y="746"/>
                    <a:pt x="671" y="698"/>
                  </a:cubicBezTo>
                  <a:cubicBezTo>
                    <a:pt x="701" y="678"/>
                    <a:pt x="726" y="656"/>
                    <a:pt x="745" y="632"/>
                  </a:cubicBezTo>
                  <a:lnTo>
                    <a:pt x="981" y="726"/>
                  </a:lnTo>
                  <a:cubicBezTo>
                    <a:pt x="985" y="727"/>
                    <a:pt x="988" y="728"/>
                    <a:pt x="991" y="728"/>
                  </a:cubicBezTo>
                  <a:cubicBezTo>
                    <a:pt x="997" y="728"/>
                    <a:pt x="1003" y="726"/>
                    <a:pt x="1008" y="722"/>
                  </a:cubicBezTo>
                  <a:cubicBezTo>
                    <a:pt x="1016" y="716"/>
                    <a:pt x="1020" y="706"/>
                    <a:pt x="1019" y="697"/>
                  </a:cubicBezTo>
                  <a:lnTo>
                    <a:pt x="1016" y="676"/>
                  </a:lnTo>
                  <a:cubicBezTo>
                    <a:pt x="1011" y="625"/>
                    <a:pt x="1004" y="574"/>
                    <a:pt x="999" y="524"/>
                  </a:cubicBezTo>
                  <a:cubicBezTo>
                    <a:pt x="1037" y="498"/>
                    <a:pt x="1068" y="468"/>
                    <a:pt x="1091" y="434"/>
                  </a:cubicBezTo>
                  <a:cubicBezTo>
                    <a:pt x="1118" y="394"/>
                    <a:pt x="1132" y="351"/>
                    <a:pt x="1132" y="306"/>
                  </a:cubicBezTo>
                  <a:cubicBezTo>
                    <a:pt x="1132" y="222"/>
                    <a:pt x="1084" y="144"/>
                    <a:pt x="996" y="86"/>
                  </a:cubicBezTo>
                  <a:cubicBezTo>
                    <a:pt x="911" y="31"/>
                    <a:pt x="800" y="0"/>
                    <a:pt x="681" y="0"/>
                  </a:cubicBezTo>
                  <a:cubicBezTo>
                    <a:pt x="459" y="0"/>
                    <a:pt x="271" y="108"/>
                    <a:pt x="236" y="256"/>
                  </a:cubicBezTo>
                  <a:cubicBezTo>
                    <a:pt x="236" y="256"/>
                    <a:pt x="236" y="257"/>
                    <a:pt x="235" y="257"/>
                  </a:cubicBezTo>
                  <a:cubicBezTo>
                    <a:pt x="193" y="270"/>
                    <a:pt x="154" y="288"/>
                    <a:pt x="121" y="310"/>
                  </a:cubicBezTo>
                  <a:cubicBezTo>
                    <a:pt x="43" y="361"/>
                    <a:pt x="0" y="430"/>
                    <a:pt x="0" y="504"/>
                  </a:cubicBezTo>
                  <a:cubicBezTo>
                    <a:pt x="0" y="576"/>
                    <a:pt x="42" y="645"/>
                    <a:pt x="116" y="69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CB4382A0-DE34-FD4E-9796-A35DFAB317E3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98B84A1E-B9AF-B444-8473-557A70667E66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332F5072-8B43-7642-9B09-3AE4562BA413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0B42312C-D0E3-254E-9D1E-E5F3B510D5F9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3" name="Slide Number Placeholder 7">
            <a:extLst>
              <a:ext uri="{FF2B5EF4-FFF2-40B4-BE49-F238E27FC236}">
                <a16:creationId xmlns:a16="http://schemas.microsoft.com/office/drawing/2014/main" id="{DF93799E-1FE1-BF4D-AAB9-B4B6B6D99150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FB1B31C-C84B-A745-9545-7575F64E0534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9DFC08-5E8C-ED4A-92FD-2FE4E654B04D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A1A419A-ED5D-1A42-8C77-0AA9567B65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8187559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Group Discussion One 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279F256A-F98D-DE63-73F8-308ABDD926E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86199" y="2347960"/>
            <a:ext cx="1735200" cy="2162080"/>
            <a:chOff x="6156000" y="3510557"/>
            <a:chExt cx="428760" cy="534240"/>
          </a:xfrm>
          <a:solidFill>
            <a:schemeClr val="accent1"/>
          </a:solidFill>
        </p:grpSpPr>
        <p:sp>
          <p:nvSpPr>
            <p:cNvPr id="5" name="Freeform 10">
              <a:extLst>
                <a:ext uri="{FF2B5EF4-FFF2-40B4-BE49-F238E27FC236}">
                  <a16:creationId xmlns:a16="http://schemas.microsoft.com/office/drawing/2014/main" id="{41570DAB-FB2D-7768-9626-C3DC66D904DB}"/>
                </a:ext>
              </a:extLst>
            </p:cNvPr>
            <p:cNvSpPr/>
            <p:nvPr userDrawn="1"/>
          </p:nvSpPr>
          <p:spPr>
            <a:xfrm>
              <a:off x="6312960" y="3810797"/>
              <a:ext cx="114480" cy="114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9" h="319">
                  <a:moveTo>
                    <a:pt x="159" y="264"/>
                  </a:moveTo>
                  <a:cubicBezTo>
                    <a:pt x="102" y="264"/>
                    <a:pt x="55" y="217"/>
                    <a:pt x="55" y="159"/>
                  </a:cubicBezTo>
                  <a:cubicBezTo>
                    <a:pt x="55" y="102"/>
                    <a:pt x="102" y="55"/>
                    <a:pt x="159" y="55"/>
                  </a:cubicBezTo>
                  <a:cubicBezTo>
                    <a:pt x="217" y="55"/>
                    <a:pt x="263" y="102"/>
                    <a:pt x="263" y="159"/>
                  </a:cubicBezTo>
                  <a:cubicBezTo>
                    <a:pt x="263" y="217"/>
                    <a:pt x="217" y="264"/>
                    <a:pt x="159" y="264"/>
                  </a:cubicBezTo>
                  <a:close/>
                  <a:moveTo>
                    <a:pt x="159" y="0"/>
                  </a:moveTo>
                  <a:cubicBezTo>
                    <a:pt x="71" y="0"/>
                    <a:pt x="0" y="71"/>
                    <a:pt x="0" y="159"/>
                  </a:cubicBezTo>
                  <a:cubicBezTo>
                    <a:pt x="0" y="247"/>
                    <a:pt x="71" y="319"/>
                    <a:pt x="159" y="319"/>
                  </a:cubicBezTo>
                  <a:cubicBezTo>
                    <a:pt x="247" y="319"/>
                    <a:pt x="319" y="247"/>
                    <a:pt x="319" y="159"/>
                  </a:cubicBezTo>
                  <a:cubicBezTo>
                    <a:pt x="319" y="71"/>
                    <a:pt x="247" y="0"/>
                    <a:pt x="159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6" name="Freeform 11">
              <a:extLst>
                <a:ext uri="{FF2B5EF4-FFF2-40B4-BE49-F238E27FC236}">
                  <a16:creationId xmlns:a16="http://schemas.microsoft.com/office/drawing/2014/main" id="{340873DE-511E-DE33-ACC3-B4694EEDAC5B}"/>
                </a:ext>
              </a:extLst>
            </p:cNvPr>
            <p:cNvSpPr/>
            <p:nvPr userDrawn="1"/>
          </p:nvSpPr>
          <p:spPr>
            <a:xfrm>
              <a:off x="6272999" y="3936437"/>
              <a:ext cx="194400" cy="108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41" h="302">
                  <a:moveTo>
                    <a:pt x="56" y="247"/>
                  </a:moveTo>
                  <a:lnTo>
                    <a:pt x="56" y="163"/>
                  </a:lnTo>
                  <a:cubicBezTo>
                    <a:pt x="56" y="142"/>
                    <a:pt x="65" y="123"/>
                    <a:pt x="82" y="112"/>
                  </a:cubicBezTo>
                  <a:cubicBezTo>
                    <a:pt x="135" y="75"/>
                    <a:pt x="201" y="55"/>
                    <a:pt x="270" y="55"/>
                  </a:cubicBezTo>
                  <a:cubicBezTo>
                    <a:pt x="340" y="55"/>
                    <a:pt x="407" y="76"/>
                    <a:pt x="459" y="113"/>
                  </a:cubicBezTo>
                  <a:cubicBezTo>
                    <a:pt x="475" y="124"/>
                    <a:pt x="485" y="142"/>
                    <a:pt x="485" y="162"/>
                  </a:cubicBezTo>
                  <a:cubicBezTo>
                    <a:pt x="485" y="186"/>
                    <a:pt x="485" y="217"/>
                    <a:pt x="485" y="247"/>
                  </a:cubicBezTo>
                  <a:close/>
                  <a:moveTo>
                    <a:pt x="491" y="67"/>
                  </a:moveTo>
                  <a:cubicBezTo>
                    <a:pt x="429" y="24"/>
                    <a:pt x="351" y="0"/>
                    <a:pt x="270" y="0"/>
                  </a:cubicBezTo>
                  <a:cubicBezTo>
                    <a:pt x="190" y="0"/>
                    <a:pt x="112" y="23"/>
                    <a:pt x="51" y="66"/>
                  </a:cubicBezTo>
                  <a:cubicBezTo>
                    <a:pt x="19" y="88"/>
                    <a:pt x="0" y="124"/>
                    <a:pt x="0" y="163"/>
                  </a:cubicBezTo>
                  <a:lnTo>
                    <a:pt x="0" y="275"/>
                  </a:lnTo>
                  <a:cubicBezTo>
                    <a:pt x="0" y="290"/>
                    <a:pt x="13" y="302"/>
                    <a:pt x="28" y="302"/>
                  </a:cubicBezTo>
                  <a:lnTo>
                    <a:pt x="513" y="302"/>
                  </a:lnTo>
                  <a:cubicBezTo>
                    <a:pt x="528" y="302"/>
                    <a:pt x="541" y="290"/>
                    <a:pt x="541" y="275"/>
                  </a:cubicBezTo>
                  <a:cubicBezTo>
                    <a:pt x="541" y="238"/>
                    <a:pt x="540" y="193"/>
                    <a:pt x="540" y="162"/>
                  </a:cubicBezTo>
                  <a:cubicBezTo>
                    <a:pt x="540" y="124"/>
                    <a:pt x="522" y="89"/>
                    <a:pt x="491" y="67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7" name="Freeform 12">
              <a:extLst>
                <a:ext uri="{FF2B5EF4-FFF2-40B4-BE49-F238E27FC236}">
                  <a16:creationId xmlns:a16="http://schemas.microsoft.com/office/drawing/2014/main" id="{9A8F8378-28F3-7DE1-C78C-D35101DD5F7D}"/>
                </a:ext>
              </a:extLst>
            </p:cNvPr>
            <p:cNvSpPr/>
            <p:nvPr userDrawn="1"/>
          </p:nvSpPr>
          <p:spPr>
            <a:xfrm>
              <a:off x="644760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133" y="212"/>
                  </a:moveTo>
                  <a:cubicBezTo>
                    <a:pt x="90" y="212"/>
                    <a:pt x="55" y="177"/>
                    <a:pt x="55" y="134"/>
                  </a:cubicBezTo>
                  <a:cubicBezTo>
                    <a:pt x="55" y="91"/>
                    <a:pt x="90" y="56"/>
                    <a:pt x="133" y="56"/>
                  </a:cubicBezTo>
                  <a:cubicBezTo>
                    <a:pt x="176" y="56"/>
                    <a:pt x="211" y="91"/>
                    <a:pt x="211" y="134"/>
                  </a:cubicBezTo>
                  <a:cubicBezTo>
                    <a:pt x="211" y="177"/>
                    <a:pt x="176" y="212"/>
                    <a:pt x="133" y="212"/>
                  </a:cubicBezTo>
                  <a:close/>
                  <a:moveTo>
                    <a:pt x="133" y="0"/>
                  </a:moveTo>
                  <a:cubicBezTo>
                    <a:pt x="60" y="0"/>
                    <a:pt x="0" y="60"/>
                    <a:pt x="0" y="134"/>
                  </a:cubicBezTo>
                  <a:cubicBezTo>
                    <a:pt x="0" y="207"/>
                    <a:pt x="60" y="267"/>
                    <a:pt x="133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3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8" name="Freeform 14">
              <a:extLst>
                <a:ext uri="{FF2B5EF4-FFF2-40B4-BE49-F238E27FC236}">
                  <a16:creationId xmlns:a16="http://schemas.microsoft.com/office/drawing/2014/main" id="{F8B5615F-0C03-0976-2ECB-661565C8F2FA}"/>
                </a:ext>
              </a:extLst>
            </p:cNvPr>
            <p:cNvSpPr/>
            <p:nvPr userDrawn="1"/>
          </p:nvSpPr>
          <p:spPr>
            <a:xfrm>
              <a:off x="6462000" y="3941117"/>
              <a:ext cx="12276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2" h="276">
                  <a:moveTo>
                    <a:pt x="342" y="148"/>
                  </a:moveTo>
                  <a:cubicBezTo>
                    <a:pt x="342" y="113"/>
                    <a:pt x="325" y="81"/>
                    <a:pt x="297" y="61"/>
                  </a:cubicBezTo>
                  <a:cubicBezTo>
                    <a:pt x="241" y="22"/>
                    <a:pt x="171" y="0"/>
                    <a:pt x="98" y="0"/>
                  </a:cubicBezTo>
                  <a:cubicBezTo>
                    <a:pt x="73" y="0"/>
                    <a:pt x="47" y="3"/>
                    <a:pt x="23" y="8"/>
                  </a:cubicBezTo>
                  <a:cubicBezTo>
                    <a:pt x="8" y="11"/>
                    <a:pt x="-2" y="26"/>
                    <a:pt x="1" y="41"/>
                  </a:cubicBezTo>
                  <a:cubicBezTo>
                    <a:pt x="5" y="56"/>
                    <a:pt x="19" y="65"/>
                    <a:pt x="34" y="62"/>
                  </a:cubicBezTo>
                  <a:cubicBezTo>
                    <a:pt x="55" y="58"/>
                    <a:pt x="77" y="56"/>
                    <a:pt x="98" y="56"/>
                  </a:cubicBezTo>
                  <a:cubicBezTo>
                    <a:pt x="160" y="56"/>
                    <a:pt x="219" y="74"/>
                    <a:pt x="265" y="106"/>
                  </a:cubicBezTo>
                  <a:cubicBezTo>
                    <a:pt x="278" y="116"/>
                    <a:pt x="287" y="131"/>
                    <a:pt x="287" y="148"/>
                  </a:cubicBezTo>
                  <a:cubicBezTo>
                    <a:pt x="287" y="176"/>
                    <a:pt x="287" y="200"/>
                    <a:pt x="287" y="221"/>
                  </a:cubicBezTo>
                  <a:lnTo>
                    <a:pt x="100" y="221"/>
                  </a:lnTo>
                  <a:cubicBezTo>
                    <a:pt x="85" y="221"/>
                    <a:pt x="73" y="233"/>
                    <a:pt x="73" y="248"/>
                  </a:cubicBezTo>
                  <a:cubicBezTo>
                    <a:pt x="73" y="263"/>
                    <a:pt x="85" y="276"/>
                    <a:pt x="100" y="276"/>
                  </a:cubicBezTo>
                  <a:lnTo>
                    <a:pt x="315" y="276"/>
                  </a:lnTo>
                  <a:cubicBezTo>
                    <a:pt x="330" y="276"/>
                    <a:pt x="342" y="263"/>
                    <a:pt x="342" y="248"/>
                  </a:cubicBezTo>
                  <a:cubicBezTo>
                    <a:pt x="342" y="222"/>
                    <a:pt x="342" y="189"/>
                    <a:pt x="342" y="14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9" name="Freeform 15">
              <a:extLst>
                <a:ext uri="{FF2B5EF4-FFF2-40B4-BE49-F238E27FC236}">
                  <a16:creationId xmlns:a16="http://schemas.microsoft.com/office/drawing/2014/main" id="{F11061A4-EFA4-6026-D856-67FE23EF309E}"/>
                </a:ext>
              </a:extLst>
            </p:cNvPr>
            <p:cNvSpPr/>
            <p:nvPr userDrawn="1"/>
          </p:nvSpPr>
          <p:spPr>
            <a:xfrm>
              <a:off x="619704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212" y="134"/>
                  </a:moveTo>
                  <a:cubicBezTo>
                    <a:pt x="212" y="177"/>
                    <a:pt x="177" y="212"/>
                    <a:pt x="134" y="212"/>
                  </a:cubicBezTo>
                  <a:cubicBezTo>
                    <a:pt x="91" y="212"/>
                    <a:pt x="56" y="177"/>
                    <a:pt x="56" y="134"/>
                  </a:cubicBezTo>
                  <a:cubicBezTo>
                    <a:pt x="56" y="91"/>
                    <a:pt x="91" y="56"/>
                    <a:pt x="134" y="56"/>
                  </a:cubicBezTo>
                  <a:cubicBezTo>
                    <a:pt x="177" y="56"/>
                    <a:pt x="212" y="91"/>
                    <a:pt x="212" y="134"/>
                  </a:cubicBezTo>
                  <a:close/>
                  <a:moveTo>
                    <a:pt x="0" y="134"/>
                  </a:moveTo>
                  <a:cubicBezTo>
                    <a:pt x="0" y="207"/>
                    <a:pt x="60" y="267"/>
                    <a:pt x="134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0" name="Freeform 16">
              <a:extLst>
                <a:ext uri="{FF2B5EF4-FFF2-40B4-BE49-F238E27FC236}">
                  <a16:creationId xmlns:a16="http://schemas.microsoft.com/office/drawing/2014/main" id="{BA420EE2-E2F2-DC0C-3465-E5C2E6B156B4}"/>
                </a:ext>
              </a:extLst>
            </p:cNvPr>
            <p:cNvSpPr/>
            <p:nvPr userDrawn="1"/>
          </p:nvSpPr>
          <p:spPr>
            <a:xfrm>
              <a:off x="6156000" y="3941117"/>
              <a:ext cx="12240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1" h="276">
                  <a:moveTo>
                    <a:pt x="340" y="41"/>
                  </a:moveTo>
                  <a:cubicBezTo>
                    <a:pt x="344" y="26"/>
                    <a:pt x="334" y="11"/>
                    <a:pt x="319" y="8"/>
                  </a:cubicBezTo>
                  <a:cubicBezTo>
                    <a:pt x="295" y="3"/>
                    <a:pt x="269" y="0"/>
                    <a:pt x="244" y="0"/>
                  </a:cubicBezTo>
                  <a:cubicBezTo>
                    <a:pt x="171" y="0"/>
                    <a:pt x="101" y="22"/>
                    <a:pt x="45" y="61"/>
                  </a:cubicBezTo>
                  <a:cubicBezTo>
                    <a:pt x="17" y="81"/>
                    <a:pt x="0" y="113"/>
                    <a:pt x="0" y="148"/>
                  </a:cubicBezTo>
                  <a:cubicBezTo>
                    <a:pt x="0" y="176"/>
                    <a:pt x="0" y="216"/>
                    <a:pt x="0" y="248"/>
                  </a:cubicBezTo>
                  <a:cubicBezTo>
                    <a:pt x="0" y="263"/>
                    <a:pt x="12" y="276"/>
                    <a:pt x="27" y="276"/>
                  </a:cubicBezTo>
                  <a:lnTo>
                    <a:pt x="242" y="276"/>
                  </a:lnTo>
                  <a:cubicBezTo>
                    <a:pt x="257" y="276"/>
                    <a:pt x="269" y="263"/>
                    <a:pt x="269" y="248"/>
                  </a:cubicBezTo>
                  <a:cubicBezTo>
                    <a:pt x="269" y="233"/>
                    <a:pt x="257" y="221"/>
                    <a:pt x="242" y="221"/>
                  </a:cubicBezTo>
                  <a:lnTo>
                    <a:pt x="55" y="221"/>
                  </a:lnTo>
                  <a:cubicBezTo>
                    <a:pt x="55" y="195"/>
                    <a:pt x="55" y="168"/>
                    <a:pt x="55" y="148"/>
                  </a:cubicBezTo>
                  <a:cubicBezTo>
                    <a:pt x="55" y="131"/>
                    <a:pt x="64" y="116"/>
                    <a:pt x="77" y="106"/>
                  </a:cubicBezTo>
                  <a:cubicBezTo>
                    <a:pt x="123" y="74"/>
                    <a:pt x="182" y="56"/>
                    <a:pt x="244" y="56"/>
                  </a:cubicBezTo>
                  <a:cubicBezTo>
                    <a:pt x="265" y="56"/>
                    <a:pt x="287" y="58"/>
                    <a:pt x="308" y="62"/>
                  </a:cubicBezTo>
                  <a:cubicBezTo>
                    <a:pt x="323" y="65"/>
                    <a:pt x="337" y="56"/>
                    <a:pt x="340" y="4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1" name="Freeform 17">
              <a:extLst>
                <a:ext uri="{FF2B5EF4-FFF2-40B4-BE49-F238E27FC236}">
                  <a16:creationId xmlns:a16="http://schemas.microsoft.com/office/drawing/2014/main" id="{A1EEE7AD-6157-D597-9038-C75AFB07F654}"/>
                </a:ext>
              </a:extLst>
            </p:cNvPr>
            <p:cNvSpPr/>
            <p:nvPr userDrawn="1"/>
          </p:nvSpPr>
          <p:spPr>
            <a:xfrm>
              <a:off x="6158520" y="3510557"/>
              <a:ext cx="407160" cy="314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32" h="874">
                  <a:moveTo>
                    <a:pt x="151" y="356"/>
                  </a:moveTo>
                  <a:cubicBezTo>
                    <a:pt x="216" y="313"/>
                    <a:pt x="303" y="290"/>
                    <a:pt x="396" y="290"/>
                  </a:cubicBezTo>
                  <a:cubicBezTo>
                    <a:pt x="489" y="290"/>
                    <a:pt x="576" y="313"/>
                    <a:pt x="641" y="356"/>
                  </a:cubicBezTo>
                  <a:cubicBezTo>
                    <a:pt x="702" y="396"/>
                    <a:pt x="736" y="449"/>
                    <a:pt x="736" y="504"/>
                  </a:cubicBezTo>
                  <a:cubicBezTo>
                    <a:pt x="736" y="559"/>
                    <a:pt x="702" y="611"/>
                    <a:pt x="641" y="651"/>
                  </a:cubicBezTo>
                  <a:cubicBezTo>
                    <a:pt x="576" y="694"/>
                    <a:pt x="489" y="718"/>
                    <a:pt x="396" y="718"/>
                  </a:cubicBezTo>
                  <a:cubicBezTo>
                    <a:pt x="391" y="718"/>
                    <a:pt x="386" y="718"/>
                    <a:pt x="382" y="718"/>
                  </a:cubicBezTo>
                  <a:cubicBezTo>
                    <a:pt x="378" y="717"/>
                    <a:pt x="374" y="718"/>
                    <a:pt x="371" y="719"/>
                  </a:cubicBezTo>
                  <a:lnTo>
                    <a:pt x="159" y="803"/>
                  </a:lnTo>
                  <a:cubicBezTo>
                    <a:pt x="164" y="764"/>
                    <a:pt x="168" y="724"/>
                    <a:pt x="173" y="684"/>
                  </a:cubicBezTo>
                  <a:cubicBezTo>
                    <a:pt x="174" y="673"/>
                    <a:pt x="169" y="663"/>
                    <a:pt x="160" y="657"/>
                  </a:cubicBezTo>
                  <a:cubicBezTo>
                    <a:pt x="93" y="616"/>
                    <a:pt x="56" y="562"/>
                    <a:pt x="56" y="504"/>
                  </a:cubicBezTo>
                  <a:cubicBezTo>
                    <a:pt x="56" y="449"/>
                    <a:pt x="89" y="396"/>
                    <a:pt x="151" y="356"/>
                  </a:cubicBezTo>
                  <a:close/>
                  <a:moveTo>
                    <a:pt x="418" y="119"/>
                  </a:moveTo>
                  <a:cubicBezTo>
                    <a:pt x="491" y="78"/>
                    <a:pt x="584" y="55"/>
                    <a:pt x="681" y="55"/>
                  </a:cubicBezTo>
                  <a:cubicBezTo>
                    <a:pt x="789" y="55"/>
                    <a:pt x="890" y="83"/>
                    <a:pt x="965" y="132"/>
                  </a:cubicBezTo>
                  <a:cubicBezTo>
                    <a:pt x="1037" y="179"/>
                    <a:pt x="1077" y="241"/>
                    <a:pt x="1077" y="306"/>
                  </a:cubicBezTo>
                  <a:cubicBezTo>
                    <a:pt x="1077" y="340"/>
                    <a:pt x="1066" y="373"/>
                    <a:pt x="1045" y="403"/>
                  </a:cubicBezTo>
                  <a:cubicBezTo>
                    <a:pt x="1024" y="435"/>
                    <a:pt x="994" y="463"/>
                    <a:pt x="955" y="486"/>
                  </a:cubicBezTo>
                  <a:cubicBezTo>
                    <a:pt x="946" y="492"/>
                    <a:pt x="940" y="502"/>
                    <a:pt x="942" y="513"/>
                  </a:cubicBezTo>
                  <a:cubicBezTo>
                    <a:pt x="947" y="561"/>
                    <a:pt x="953" y="609"/>
                    <a:pt x="959" y="657"/>
                  </a:cubicBezTo>
                  <a:lnTo>
                    <a:pt x="774" y="584"/>
                  </a:lnTo>
                  <a:cubicBezTo>
                    <a:pt x="785" y="559"/>
                    <a:pt x="791" y="531"/>
                    <a:pt x="791" y="504"/>
                  </a:cubicBezTo>
                  <a:cubicBezTo>
                    <a:pt x="791" y="430"/>
                    <a:pt x="749" y="361"/>
                    <a:pt x="671" y="310"/>
                  </a:cubicBezTo>
                  <a:cubicBezTo>
                    <a:pt x="597" y="261"/>
                    <a:pt x="500" y="235"/>
                    <a:pt x="396" y="235"/>
                  </a:cubicBezTo>
                  <a:cubicBezTo>
                    <a:pt x="362" y="235"/>
                    <a:pt x="329" y="237"/>
                    <a:pt x="298" y="243"/>
                  </a:cubicBezTo>
                  <a:cubicBezTo>
                    <a:pt x="318" y="196"/>
                    <a:pt x="359" y="152"/>
                    <a:pt x="418" y="119"/>
                  </a:cubicBezTo>
                  <a:close/>
                  <a:moveTo>
                    <a:pt x="116" y="695"/>
                  </a:moveTo>
                  <a:cubicBezTo>
                    <a:pt x="111" y="739"/>
                    <a:pt x="106" y="783"/>
                    <a:pt x="101" y="826"/>
                  </a:cubicBezTo>
                  <a:lnTo>
                    <a:pt x="99" y="843"/>
                  </a:lnTo>
                  <a:cubicBezTo>
                    <a:pt x="98" y="853"/>
                    <a:pt x="102" y="862"/>
                    <a:pt x="110" y="868"/>
                  </a:cubicBezTo>
                  <a:cubicBezTo>
                    <a:pt x="114" y="872"/>
                    <a:pt x="120" y="874"/>
                    <a:pt x="126" y="874"/>
                  </a:cubicBezTo>
                  <a:cubicBezTo>
                    <a:pt x="130" y="874"/>
                    <a:pt x="133" y="873"/>
                    <a:pt x="136" y="872"/>
                  </a:cubicBezTo>
                  <a:lnTo>
                    <a:pt x="386" y="773"/>
                  </a:lnTo>
                  <a:cubicBezTo>
                    <a:pt x="389" y="773"/>
                    <a:pt x="393" y="773"/>
                    <a:pt x="396" y="773"/>
                  </a:cubicBezTo>
                  <a:cubicBezTo>
                    <a:pt x="500" y="773"/>
                    <a:pt x="597" y="746"/>
                    <a:pt x="671" y="698"/>
                  </a:cubicBezTo>
                  <a:cubicBezTo>
                    <a:pt x="701" y="678"/>
                    <a:pt x="726" y="656"/>
                    <a:pt x="745" y="632"/>
                  </a:cubicBezTo>
                  <a:lnTo>
                    <a:pt x="981" y="726"/>
                  </a:lnTo>
                  <a:cubicBezTo>
                    <a:pt x="985" y="727"/>
                    <a:pt x="988" y="728"/>
                    <a:pt x="991" y="728"/>
                  </a:cubicBezTo>
                  <a:cubicBezTo>
                    <a:pt x="997" y="728"/>
                    <a:pt x="1003" y="726"/>
                    <a:pt x="1008" y="722"/>
                  </a:cubicBezTo>
                  <a:cubicBezTo>
                    <a:pt x="1016" y="716"/>
                    <a:pt x="1020" y="706"/>
                    <a:pt x="1019" y="697"/>
                  </a:cubicBezTo>
                  <a:lnTo>
                    <a:pt x="1016" y="676"/>
                  </a:lnTo>
                  <a:cubicBezTo>
                    <a:pt x="1011" y="625"/>
                    <a:pt x="1004" y="574"/>
                    <a:pt x="999" y="524"/>
                  </a:cubicBezTo>
                  <a:cubicBezTo>
                    <a:pt x="1037" y="498"/>
                    <a:pt x="1068" y="468"/>
                    <a:pt x="1091" y="434"/>
                  </a:cubicBezTo>
                  <a:cubicBezTo>
                    <a:pt x="1118" y="394"/>
                    <a:pt x="1132" y="351"/>
                    <a:pt x="1132" y="306"/>
                  </a:cubicBezTo>
                  <a:cubicBezTo>
                    <a:pt x="1132" y="222"/>
                    <a:pt x="1084" y="144"/>
                    <a:pt x="996" y="86"/>
                  </a:cubicBezTo>
                  <a:cubicBezTo>
                    <a:pt x="911" y="31"/>
                    <a:pt x="800" y="0"/>
                    <a:pt x="681" y="0"/>
                  </a:cubicBezTo>
                  <a:cubicBezTo>
                    <a:pt x="459" y="0"/>
                    <a:pt x="271" y="108"/>
                    <a:pt x="236" y="256"/>
                  </a:cubicBezTo>
                  <a:cubicBezTo>
                    <a:pt x="236" y="256"/>
                    <a:pt x="236" y="257"/>
                    <a:pt x="235" y="257"/>
                  </a:cubicBezTo>
                  <a:cubicBezTo>
                    <a:pt x="193" y="270"/>
                    <a:pt x="154" y="288"/>
                    <a:pt x="121" y="310"/>
                  </a:cubicBezTo>
                  <a:cubicBezTo>
                    <a:pt x="43" y="361"/>
                    <a:pt x="0" y="430"/>
                    <a:pt x="0" y="504"/>
                  </a:cubicBezTo>
                  <a:cubicBezTo>
                    <a:pt x="0" y="576"/>
                    <a:pt x="42" y="645"/>
                    <a:pt x="116" y="69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431072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Title Group discussion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3DB66EB-47B9-8F42-B052-19AADE7DF0B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686199" y="2347960"/>
            <a:ext cx="1735200" cy="2162080"/>
            <a:chOff x="6156000" y="3510557"/>
            <a:chExt cx="428760" cy="534240"/>
          </a:xfrm>
          <a:solidFill>
            <a:schemeClr val="accent1"/>
          </a:soli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AEB13F71-7761-754A-BBE5-005515662508}"/>
                </a:ext>
              </a:extLst>
            </p:cNvPr>
            <p:cNvSpPr/>
            <p:nvPr userDrawn="1"/>
          </p:nvSpPr>
          <p:spPr>
            <a:xfrm>
              <a:off x="6312960" y="3810797"/>
              <a:ext cx="114480" cy="114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19" h="319">
                  <a:moveTo>
                    <a:pt x="159" y="264"/>
                  </a:moveTo>
                  <a:cubicBezTo>
                    <a:pt x="102" y="264"/>
                    <a:pt x="55" y="217"/>
                    <a:pt x="55" y="159"/>
                  </a:cubicBezTo>
                  <a:cubicBezTo>
                    <a:pt x="55" y="102"/>
                    <a:pt x="102" y="55"/>
                    <a:pt x="159" y="55"/>
                  </a:cubicBezTo>
                  <a:cubicBezTo>
                    <a:pt x="217" y="55"/>
                    <a:pt x="263" y="102"/>
                    <a:pt x="263" y="159"/>
                  </a:cubicBezTo>
                  <a:cubicBezTo>
                    <a:pt x="263" y="217"/>
                    <a:pt x="217" y="264"/>
                    <a:pt x="159" y="264"/>
                  </a:cubicBezTo>
                  <a:close/>
                  <a:moveTo>
                    <a:pt x="159" y="0"/>
                  </a:moveTo>
                  <a:cubicBezTo>
                    <a:pt x="71" y="0"/>
                    <a:pt x="0" y="71"/>
                    <a:pt x="0" y="159"/>
                  </a:cubicBezTo>
                  <a:cubicBezTo>
                    <a:pt x="0" y="247"/>
                    <a:pt x="71" y="319"/>
                    <a:pt x="159" y="319"/>
                  </a:cubicBezTo>
                  <a:cubicBezTo>
                    <a:pt x="247" y="319"/>
                    <a:pt x="319" y="247"/>
                    <a:pt x="319" y="159"/>
                  </a:cubicBezTo>
                  <a:cubicBezTo>
                    <a:pt x="319" y="71"/>
                    <a:pt x="247" y="0"/>
                    <a:pt x="159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E7763C1-AF32-1E41-9733-D7FF3D6E8282}"/>
                </a:ext>
              </a:extLst>
            </p:cNvPr>
            <p:cNvSpPr/>
            <p:nvPr userDrawn="1"/>
          </p:nvSpPr>
          <p:spPr>
            <a:xfrm>
              <a:off x="6272999" y="3936437"/>
              <a:ext cx="194400" cy="1083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541" h="302">
                  <a:moveTo>
                    <a:pt x="56" y="247"/>
                  </a:moveTo>
                  <a:lnTo>
                    <a:pt x="56" y="163"/>
                  </a:lnTo>
                  <a:cubicBezTo>
                    <a:pt x="56" y="142"/>
                    <a:pt x="65" y="123"/>
                    <a:pt x="82" y="112"/>
                  </a:cubicBezTo>
                  <a:cubicBezTo>
                    <a:pt x="135" y="75"/>
                    <a:pt x="201" y="55"/>
                    <a:pt x="270" y="55"/>
                  </a:cubicBezTo>
                  <a:cubicBezTo>
                    <a:pt x="340" y="55"/>
                    <a:pt x="407" y="76"/>
                    <a:pt x="459" y="113"/>
                  </a:cubicBezTo>
                  <a:cubicBezTo>
                    <a:pt x="475" y="124"/>
                    <a:pt x="485" y="142"/>
                    <a:pt x="485" y="162"/>
                  </a:cubicBezTo>
                  <a:cubicBezTo>
                    <a:pt x="485" y="186"/>
                    <a:pt x="485" y="217"/>
                    <a:pt x="485" y="247"/>
                  </a:cubicBezTo>
                  <a:close/>
                  <a:moveTo>
                    <a:pt x="491" y="67"/>
                  </a:moveTo>
                  <a:cubicBezTo>
                    <a:pt x="429" y="24"/>
                    <a:pt x="351" y="0"/>
                    <a:pt x="270" y="0"/>
                  </a:cubicBezTo>
                  <a:cubicBezTo>
                    <a:pt x="190" y="0"/>
                    <a:pt x="112" y="23"/>
                    <a:pt x="51" y="66"/>
                  </a:cubicBezTo>
                  <a:cubicBezTo>
                    <a:pt x="19" y="88"/>
                    <a:pt x="0" y="124"/>
                    <a:pt x="0" y="163"/>
                  </a:cubicBezTo>
                  <a:lnTo>
                    <a:pt x="0" y="275"/>
                  </a:lnTo>
                  <a:cubicBezTo>
                    <a:pt x="0" y="290"/>
                    <a:pt x="13" y="302"/>
                    <a:pt x="28" y="302"/>
                  </a:cubicBezTo>
                  <a:lnTo>
                    <a:pt x="513" y="302"/>
                  </a:lnTo>
                  <a:cubicBezTo>
                    <a:pt x="528" y="302"/>
                    <a:pt x="541" y="290"/>
                    <a:pt x="541" y="275"/>
                  </a:cubicBezTo>
                  <a:cubicBezTo>
                    <a:pt x="541" y="238"/>
                    <a:pt x="540" y="193"/>
                    <a:pt x="540" y="162"/>
                  </a:cubicBezTo>
                  <a:cubicBezTo>
                    <a:pt x="540" y="124"/>
                    <a:pt x="522" y="89"/>
                    <a:pt x="491" y="67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9970C03-74A8-DA46-BC43-D2C2D76C35EB}"/>
                </a:ext>
              </a:extLst>
            </p:cNvPr>
            <p:cNvSpPr/>
            <p:nvPr userDrawn="1"/>
          </p:nvSpPr>
          <p:spPr>
            <a:xfrm>
              <a:off x="644760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133" y="212"/>
                  </a:moveTo>
                  <a:cubicBezTo>
                    <a:pt x="90" y="212"/>
                    <a:pt x="55" y="177"/>
                    <a:pt x="55" y="134"/>
                  </a:cubicBezTo>
                  <a:cubicBezTo>
                    <a:pt x="55" y="91"/>
                    <a:pt x="90" y="56"/>
                    <a:pt x="133" y="56"/>
                  </a:cubicBezTo>
                  <a:cubicBezTo>
                    <a:pt x="176" y="56"/>
                    <a:pt x="211" y="91"/>
                    <a:pt x="211" y="134"/>
                  </a:cubicBezTo>
                  <a:cubicBezTo>
                    <a:pt x="211" y="177"/>
                    <a:pt x="176" y="212"/>
                    <a:pt x="133" y="212"/>
                  </a:cubicBezTo>
                  <a:close/>
                  <a:moveTo>
                    <a:pt x="133" y="0"/>
                  </a:moveTo>
                  <a:cubicBezTo>
                    <a:pt x="60" y="0"/>
                    <a:pt x="0" y="60"/>
                    <a:pt x="0" y="134"/>
                  </a:cubicBezTo>
                  <a:cubicBezTo>
                    <a:pt x="0" y="207"/>
                    <a:pt x="60" y="267"/>
                    <a:pt x="133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3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68C1626-7004-024A-A589-B216C50181BC}"/>
                </a:ext>
              </a:extLst>
            </p:cNvPr>
            <p:cNvSpPr/>
            <p:nvPr userDrawn="1"/>
          </p:nvSpPr>
          <p:spPr>
            <a:xfrm>
              <a:off x="6462000" y="3941117"/>
              <a:ext cx="12276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2" h="276">
                  <a:moveTo>
                    <a:pt x="342" y="148"/>
                  </a:moveTo>
                  <a:cubicBezTo>
                    <a:pt x="342" y="113"/>
                    <a:pt x="325" y="81"/>
                    <a:pt x="297" y="61"/>
                  </a:cubicBezTo>
                  <a:cubicBezTo>
                    <a:pt x="241" y="22"/>
                    <a:pt x="171" y="0"/>
                    <a:pt x="98" y="0"/>
                  </a:cubicBezTo>
                  <a:cubicBezTo>
                    <a:pt x="73" y="0"/>
                    <a:pt x="47" y="3"/>
                    <a:pt x="23" y="8"/>
                  </a:cubicBezTo>
                  <a:cubicBezTo>
                    <a:pt x="8" y="11"/>
                    <a:pt x="-2" y="26"/>
                    <a:pt x="1" y="41"/>
                  </a:cubicBezTo>
                  <a:cubicBezTo>
                    <a:pt x="5" y="56"/>
                    <a:pt x="19" y="65"/>
                    <a:pt x="34" y="62"/>
                  </a:cubicBezTo>
                  <a:cubicBezTo>
                    <a:pt x="55" y="58"/>
                    <a:pt x="77" y="56"/>
                    <a:pt x="98" y="56"/>
                  </a:cubicBezTo>
                  <a:cubicBezTo>
                    <a:pt x="160" y="56"/>
                    <a:pt x="219" y="74"/>
                    <a:pt x="265" y="106"/>
                  </a:cubicBezTo>
                  <a:cubicBezTo>
                    <a:pt x="278" y="116"/>
                    <a:pt x="287" y="131"/>
                    <a:pt x="287" y="148"/>
                  </a:cubicBezTo>
                  <a:cubicBezTo>
                    <a:pt x="287" y="176"/>
                    <a:pt x="287" y="200"/>
                    <a:pt x="287" y="221"/>
                  </a:cubicBezTo>
                  <a:lnTo>
                    <a:pt x="100" y="221"/>
                  </a:lnTo>
                  <a:cubicBezTo>
                    <a:pt x="85" y="221"/>
                    <a:pt x="73" y="233"/>
                    <a:pt x="73" y="248"/>
                  </a:cubicBezTo>
                  <a:cubicBezTo>
                    <a:pt x="73" y="263"/>
                    <a:pt x="85" y="276"/>
                    <a:pt x="100" y="276"/>
                  </a:cubicBezTo>
                  <a:lnTo>
                    <a:pt x="315" y="276"/>
                  </a:lnTo>
                  <a:cubicBezTo>
                    <a:pt x="330" y="276"/>
                    <a:pt x="342" y="263"/>
                    <a:pt x="342" y="248"/>
                  </a:cubicBezTo>
                  <a:cubicBezTo>
                    <a:pt x="342" y="222"/>
                    <a:pt x="342" y="189"/>
                    <a:pt x="342" y="148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F266BEC-0DDF-8744-BCCD-72B67D9BE2F6}"/>
                </a:ext>
              </a:extLst>
            </p:cNvPr>
            <p:cNvSpPr/>
            <p:nvPr userDrawn="1"/>
          </p:nvSpPr>
          <p:spPr>
            <a:xfrm>
              <a:off x="6197040" y="3830957"/>
              <a:ext cx="95760" cy="957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67" h="267">
                  <a:moveTo>
                    <a:pt x="212" y="134"/>
                  </a:moveTo>
                  <a:cubicBezTo>
                    <a:pt x="212" y="177"/>
                    <a:pt x="177" y="212"/>
                    <a:pt x="134" y="212"/>
                  </a:cubicBezTo>
                  <a:cubicBezTo>
                    <a:pt x="91" y="212"/>
                    <a:pt x="56" y="177"/>
                    <a:pt x="56" y="134"/>
                  </a:cubicBezTo>
                  <a:cubicBezTo>
                    <a:pt x="56" y="91"/>
                    <a:pt x="91" y="56"/>
                    <a:pt x="134" y="56"/>
                  </a:cubicBezTo>
                  <a:cubicBezTo>
                    <a:pt x="177" y="56"/>
                    <a:pt x="212" y="91"/>
                    <a:pt x="212" y="134"/>
                  </a:cubicBezTo>
                  <a:close/>
                  <a:moveTo>
                    <a:pt x="0" y="134"/>
                  </a:moveTo>
                  <a:cubicBezTo>
                    <a:pt x="0" y="207"/>
                    <a:pt x="60" y="267"/>
                    <a:pt x="134" y="267"/>
                  </a:cubicBezTo>
                  <a:cubicBezTo>
                    <a:pt x="207" y="267"/>
                    <a:pt x="267" y="207"/>
                    <a:pt x="267" y="134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238C620-164E-A945-84CF-BAB7F3D0B5B5}"/>
                </a:ext>
              </a:extLst>
            </p:cNvPr>
            <p:cNvSpPr/>
            <p:nvPr userDrawn="1"/>
          </p:nvSpPr>
          <p:spPr>
            <a:xfrm>
              <a:off x="6156000" y="3941117"/>
              <a:ext cx="122400" cy="9900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41" h="276">
                  <a:moveTo>
                    <a:pt x="340" y="41"/>
                  </a:moveTo>
                  <a:cubicBezTo>
                    <a:pt x="344" y="26"/>
                    <a:pt x="334" y="11"/>
                    <a:pt x="319" y="8"/>
                  </a:cubicBezTo>
                  <a:cubicBezTo>
                    <a:pt x="295" y="3"/>
                    <a:pt x="269" y="0"/>
                    <a:pt x="244" y="0"/>
                  </a:cubicBezTo>
                  <a:cubicBezTo>
                    <a:pt x="171" y="0"/>
                    <a:pt x="101" y="22"/>
                    <a:pt x="45" y="61"/>
                  </a:cubicBezTo>
                  <a:cubicBezTo>
                    <a:pt x="17" y="81"/>
                    <a:pt x="0" y="113"/>
                    <a:pt x="0" y="148"/>
                  </a:cubicBezTo>
                  <a:cubicBezTo>
                    <a:pt x="0" y="176"/>
                    <a:pt x="0" y="216"/>
                    <a:pt x="0" y="248"/>
                  </a:cubicBezTo>
                  <a:cubicBezTo>
                    <a:pt x="0" y="263"/>
                    <a:pt x="12" y="276"/>
                    <a:pt x="27" y="276"/>
                  </a:cubicBezTo>
                  <a:lnTo>
                    <a:pt x="242" y="276"/>
                  </a:lnTo>
                  <a:cubicBezTo>
                    <a:pt x="257" y="276"/>
                    <a:pt x="269" y="263"/>
                    <a:pt x="269" y="248"/>
                  </a:cubicBezTo>
                  <a:cubicBezTo>
                    <a:pt x="269" y="233"/>
                    <a:pt x="257" y="221"/>
                    <a:pt x="242" y="221"/>
                  </a:cubicBezTo>
                  <a:lnTo>
                    <a:pt x="55" y="221"/>
                  </a:lnTo>
                  <a:cubicBezTo>
                    <a:pt x="55" y="195"/>
                    <a:pt x="55" y="168"/>
                    <a:pt x="55" y="148"/>
                  </a:cubicBezTo>
                  <a:cubicBezTo>
                    <a:pt x="55" y="131"/>
                    <a:pt x="64" y="116"/>
                    <a:pt x="77" y="106"/>
                  </a:cubicBezTo>
                  <a:cubicBezTo>
                    <a:pt x="123" y="74"/>
                    <a:pt x="182" y="56"/>
                    <a:pt x="244" y="56"/>
                  </a:cubicBezTo>
                  <a:cubicBezTo>
                    <a:pt x="265" y="56"/>
                    <a:pt x="287" y="58"/>
                    <a:pt x="308" y="62"/>
                  </a:cubicBezTo>
                  <a:cubicBezTo>
                    <a:pt x="323" y="65"/>
                    <a:pt x="337" y="56"/>
                    <a:pt x="340" y="4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E52DD856-8B17-FC4C-A8A8-3A3DD7CA1642}"/>
                </a:ext>
              </a:extLst>
            </p:cNvPr>
            <p:cNvSpPr/>
            <p:nvPr userDrawn="1"/>
          </p:nvSpPr>
          <p:spPr>
            <a:xfrm>
              <a:off x="6158520" y="3510557"/>
              <a:ext cx="407160" cy="3142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132" h="874">
                  <a:moveTo>
                    <a:pt x="151" y="356"/>
                  </a:moveTo>
                  <a:cubicBezTo>
                    <a:pt x="216" y="313"/>
                    <a:pt x="303" y="290"/>
                    <a:pt x="396" y="290"/>
                  </a:cubicBezTo>
                  <a:cubicBezTo>
                    <a:pt x="489" y="290"/>
                    <a:pt x="576" y="313"/>
                    <a:pt x="641" y="356"/>
                  </a:cubicBezTo>
                  <a:cubicBezTo>
                    <a:pt x="702" y="396"/>
                    <a:pt x="736" y="449"/>
                    <a:pt x="736" y="504"/>
                  </a:cubicBezTo>
                  <a:cubicBezTo>
                    <a:pt x="736" y="559"/>
                    <a:pt x="702" y="611"/>
                    <a:pt x="641" y="651"/>
                  </a:cubicBezTo>
                  <a:cubicBezTo>
                    <a:pt x="576" y="694"/>
                    <a:pt x="489" y="718"/>
                    <a:pt x="396" y="718"/>
                  </a:cubicBezTo>
                  <a:cubicBezTo>
                    <a:pt x="391" y="718"/>
                    <a:pt x="386" y="718"/>
                    <a:pt x="382" y="718"/>
                  </a:cubicBezTo>
                  <a:cubicBezTo>
                    <a:pt x="378" y="717"/>
                    <a:pt x="374" y="718"/>
                    <a:pt x="371" y="719"/>
                  </a:cubicBezTo>
                  <a:lnTo>
                    <a:pt x="159" y="803"/>
                  </a:lnTo>
                  <a:cubicBezTo>
                    <a:pt x="164" y="764"/>
                    <a:pt x="168" y="724"/>
                    <a:pt x="173" y="684"/>
                  </a:cubicBezTo>
                  <a:cubicBezTo>
                    <a:pt x="174" y="673"/>
                    <a:pt x="169" y="663"/>
                    <a:pt x="160" y="657"/>
                  </a:cubicBezTo>
                  <a:cubicBezTo>
                    <a:pt x="93" y="616"/>
                    <a:pt x="56" y="562"/>
                    <a:pt x="56" y="504"/>
                  </a:cubicBezTo>
                  <a:cubicBezTo>
                    <a:pt x="56" y="449"/>
                    <a:pt x="89" y="396"/>
                    <a:pt x="151" y="356"/>
                  </a:cubicBezTo>
                  <a:close/>
                  <a:moveTo>
                    <a:pt x="418" y="119"/>
                  </a:moveTo>
                  <a:cubicBezTo>
                    <a:pt x="491" y="78"/>
                    <a:pt x="584" y="55"/>
                    <a:pt x="681" y="55"/>
                  </a:cubicBezTo>
                  <a:cubicBezTo>
                    <a:pt x="789" y="55"/>
                    <a:pt x="890" y="83"/>
                    <a:pt x="965" y="132"/>
                  </a:cubicBezTo>
                  <a:cubicBezTo>
                    <a:pt x="1037" y="179"/>
                    <a:pt x="1077" y="241"/>
                    <a:pt x="1077" y="306"/>
                  </a:cubicBezTo>
                  <a:cubicBezTo>
                    <a:pt x="1077" y="340"/>
                    <a:pt x="1066" y="373"/>
                    <a:pt x="1045" y="403"/>
                  </a:cubicBezTo>
                  <a:cubicBezTo>
                    <a:pt x="1024" y="435"/>
                    <a:pt x="994" y="463"/>
                    <a:pt x="955" y="486"/>
                  </a:cubicBezTo>
                  <a:cubicBezTo>
                    <a:pt x="946" y="492"/>
                    <a:pt x="940" y="502"/>
                    <a:pt x="942" y="513"/>
                  </a:cubicBezTo>
                  <a:cubicBezTo>
                    <a:pt x="947" y="561"/>
                    <a:pt x="953" y="609"/>
                    <a:pt x="959" y="657"/>
                  </a:cubicBezTo>
                  <a:lnTo>
                    <a:pt x="774" y="584"/>
                  </a:lnTo>
                  <a:cubicBezTo>
                    <a:pt x="785" y="559"/>
                    <a:pt x="791" y="531"/>
                    <a:pt x="791" y="504"/>
                  </a:cubicBezTo>
                  <a:cubicBezTo>
                    <a:pt x="791" y="430"/>
                    <a:pt x="749" y="361"/>
                    <a:pt x="671" y="310"/>
                  </a:cubicBezTo>
                  <a:cubicBezTo>
                    <a:pt x="597" y="261"/>
                    <a:pt x="500" y="235"/>
                    <a:pt x="396" y="235"/>
                  </a:cubicBezTo>
                  <a:cubicBezTo>
                    <a:pt x="362" y="235"/>
                    <a:pt x="329" y="237"/>
                    <a:pt x="298" y="243"/>
                  </a:cubicBezTo>
                  <a:cubicBezTo>
                    <a:pt x="318" y="196"/>
                    <a:pt x="359" y="152"/>
                    <a:pt x="418" y="119"/>
                  </a:cubicBezTo>
                  <a:close/>
                  <a:moveTo>
                    <a:pt x="116" y="695"/>
                  </a:moveTo>
                  <a:cubicBezTo>
                    <a:pt x="111" y="739"/>
                    <a:pt x="106" y="783"/>
                    <a:pt x="101" y="826"/>
                  </a:cubicBezTo>
                  <a:lnTo>
                    <a:pt x="99" y="843"/>
                  </a:lnTo>
                  <a:cubicBezTo>
                    <a:pt x="98" y="853"/>
                    <a:pt x="102" y="862"/>
                    <a:pt x="110" y="868"/>
                  </a:cubicBezTo>
                  <a:cubicBezTo>
                    <a:pt x="114" y="872"/>
                    <a:pt x="120" y="874"/>
                    <a:pt x="126" y="874"/>
                  </a:cubicBezTo>
                  <a:cubicBezTo>
                    <a:pt x="130" y="874"/>
                    <a:pt x="133" y="873"/>
                    <a:pt x="136" y="872"/>
                  </a:cubicBezTo>
                  <a:lnTo>
                    <a:pt x="386" y="773"/>
                  </a:lnTo>
                  <a:cubicBezTo>
                    <a:pt x="389" y="773"/>
                    <a:pt x="393" y="773"/>
                    <a:pt x="396" y="773"/>
                  </a:cubicBezTo>
                  <a:cubicBezTo>
                    <a:pt x="500" y="773"/>
                    <a:pt x="597" y="746"/>
                    <a:pt x="671" y="698"/>
                  </a:cubicBezTo>
                  <a:cubicBezTo>
                    <a:pt x="701" y="678"/>
                    <a:pt x="726" y="656"/>
                    <a:pt x="745" y="632"/>
                  </a:cubicBezTo>
                  <a:lnTo>
                    <a:pt x="981" y="726"/>
                  </a:lnTo>
                  <a:cubicBezTo>
                    <a:pt x="985" y="727"/>
                    <a:pt x="988" y="728"/>
                    <a:pt x="991" y="728"/>
                  </a:cubicBezTo>
                  <a:cubicBezTo>
                    <a:pt x="997" y="728"/>
                    <a:pt x="1003" y="726"/>
                    <a:pt x="1008" y="722"/>
                  </a:cubicBezTo>
                  <a:cubicBezTo>
                    <a:pt x="1016" y="716"/>
                    <a:pt x="1020" y="706"/>
                    <a:pt x="1019" y="697"/>
                  </a:cubicBezTo>
                  <a:lnTo>
                    <a:pt x="1016" y="676"/>
                  </a:lnTo>
                  <a:cubicBezTo>
                    <a:pt x="1011" y="625"/>
                    <a:pt x="1004" y="574"/>
                    <a:pt x="999" y="524"/>
                  </a:cubicBezTo>
                  <a:cubicBezTo>
                    <a:pt x="1037" y="498"/>
                    <a:pt x="1068" y="468"/>
                    <a:pt x="1091" y="434"/>
                  </a:cubicBezTo>
                  <a:cubicBezTo>
                    <a:pt x="1118" y="394"/>
                    <a:pt x="1132" y="351"/>
                    <a:pt x="1132" y="306"/>
                  </a:cubicBezTo>
                  <a:cubicBezTo>
                    <a:pt x="1132" y="222"/>
                    <a:pt x="1084" y="144"/>
                    <a:pt x="996" y="86"/>
                  </a:cubicBezTo>
                  <a:cubicBezTo>
                    <a:pt x="911" y="31"/>
                    <a:pt x="800" y="0"/>
                    <a:pt x="681" y="0"/>
                  </a:cubicBezTo>
                  <a:cubicBezTo>
                    <a:pt x="459" y="0"/>
                    <a:pt x="271" y="108"/>
                    <a:pt x="236" y="256"/>
                  </a:cubicBezTo>
                  <a:cubicBezTo>
                    <a:pt x="236" y="256"/>
                    <a:pt x="236" y="257"/>
                    <a:pt x="235" y="257"/>
                  </a:cubicBezTo>
                  <a:cubicBezTo>
                    <a:pt x="193" y="270"/>
                    <a:pt x="154" y="288"/>
                    <a:pt x="121" y="310"/>
                  </a:cubicBezTo>
                  <a:cubicBezTo>
                    <a:pt x="43" y="361"/>
                    <a:pt x="0" y="430"/>
                    <a:pt x="0" y="504"/>
                  </a:cubicBezTo>
                  <a:cubicBezTo>
                    <a:pt x="0" y="576"/>
                    <a:pt x="42" y="645"/>
                    <a:pt x="116" y="69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3"/>
            <a:ext cx="6836714" cy="492555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CB4382A0-DE34-FD4E-9796-A35DFAB317E3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98B84A1E-B9AF-B444-8473-557A70667E66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>
            <a:extLst>
              <a:ext uri="{FF2B5EF4-FFF2-40B4-BE49-F238E27FC236}">
                <a16:creationId xmlns:a16="http://schemas.microsoft.com/office/drawing/2014/main" id="{332F5072-8B43-7642-9B09-3AE4562BA413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8">
            <a:extLst>
              <a:ext uri="{FF2B5EF4-FFF2-40B4-BE49-F238E27FC236}">
                <a16:creationId xmlns:a16="http://schemas.microsoft.com/office/drawing/2014/main" id="{0B42312C-D0E3-254E-9D1E-E5F3B510D5F9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3" name="Slide Number Placeholder 7">
            <a:extLst>
              <a:ext uri="{FF2B5EF4-FFF2-40B4-BE49-F238E27FC236}">
                <a16:creationId xmlns:a16="http://schemas.microsoft.com/office/drawing/2014/main" id="{DF93799E-1FE1-BF4D-AAB9-B4B6B6D99150}"/>
              </a:ext>
            </a:extLst>
          </p:cNvPr>
          <p:cNvSpPr>
            <a:spLocks noGrp="1"/>
          </p:cNvSpPr>
          <p:nvPr userDrawn="1"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FB1B31C-C84B-A745-9545-7575F64E0534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9DFC08-5E8C-ED4A-92FD-2FE4E654B04D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3A1A419A-ED5D-1A42-8C77-0AA9567B65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542469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Break-out Grou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A9570C3D-1DC7-9943-B69D-755AB83259B1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83321B2B-CF1A-8345-B87F-15862BD53152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0B34BE12-A50E-F94B-A070-C83F8EE2EFF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3633CA53-9812-7D44-BF6D-A069C9ED83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8" name="Slide Number Placeholder 7">
            <a:extLst>
              <a:ext uri="{FF2B5EF4-FFF2-40B4-BE49-F238E27FC236}">
                <a16:creationId xmlns:a16="http://schemas.microsoft.com/office/drawing/2014/main" id="{28C1CC9F-6054-C241-A1B8-EEDDA482E4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B897095-4EFE-9049-BCD6-F08B19599021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3F6BA6A-AD5F-C743-A794-9650F1D4388B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F975368-6689-1E4B-92FC-4EB2A55F3C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pic>
        <p:nvPicPr>
          <p:cNvPr id="2" name="Graphic 1" descr="Directiekamer silhouet">
            <a:extLst>
              <a:ext uri="{FF2B5EF4-FFF2-40B4-BE49-F238E27FC236}">
                <a16:creationId xmlns:a16="http://schemas.microsoft.com/office/drawing/2014/main" id="{A28DF702-3F18-E551-E885-2DD886FA30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49125" y="2035787"/>
            <a:ext cx="2763526" cy="27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8728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Break-out Group One 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pic>
        <p:nvPicPr>
          <p:cNvPr id="4" name="Graphic 3" descr="Directiekamer silhouet">
            <a:extLst>
              <a:ext uri="{FF2B5EF4-FFF2-40B4-BE49-F238E27FC236}">
                <a16:creationId xmlns:a16="http://schemas.microsoft.com/office/drawing/2014/main" id="{D88EBE6B-E9BC-F60A-3548-F8B7C42D13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249125" y="2035787"/>
            <a:ext cx="2763526" cy="27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3394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Teach back (right)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8A077B2-97AA-AF4F-8421-73F7BDD6F95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708752" y="2350455"/>
            <a:ext cx="1692000" cy="2159585"/>
            <a:chOff x="446400" y="4228036"/>
            <a:chExt cx="406440" cy="518760"/>
          </a:xfrm>
          <a:solidFill>
            <a:schemeClr val="accent1"/>
          </a:solidFill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557F5BC-441C-D04C-B3E5-FD0BFC16F282}"/>
                </a:ext>
              </a:extLst>
            </p:cNvPr>
            <p:cNvSpPr/>
            <p:nvPr userDrawn="1"/>
          </p:nvSpPr>
          <p:spPr>
            <a:xfrm>
              <a:off x="487800" y="4573997"/>
              <a:ext cx="87120" cy="871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3">
                  <a:moveTo>
                    <a:pt x="121" y="188"/>
                  </a:moveTo>
                  <a:cubicBezTo>
                    <a:pt x="85" y="188"/>
                    <a:pt x="55" y="158"/>
                    <a:pt x="55" y="121"/>
                  </a:cubicBezTo>
                  <a:cubicBezTo>
                    <a:pt x="55" y="85"/>
                    <a:pt x="85" y="55"/>
                    <a:pt x="121" y="55"/>
                  </a:cubicBezTo>
                  <a:cubicBezTo>
                    <a:pt x="158" y="55"/>
                    <a:pt x="188" y="85"/>
                    <a:pt x="188" y="121"/>
                  </a:cubicBezTo>
                  <a:cubicBezTo>
                    <a:pt x="188" y="158"/>
                    <a:pt x="158" y="188"/>
                    <a:pt x="121" y="188"/>
                  </a:cubicBezTo>
                  <a:close/>
                  <a:moveTo>
                    <a:pt x="121" y="0"/>
                  </a:moveTo>
                  <a:cubicBezTo>
                    <a:pt x="54" y="0"/>
                    <a:pt x="0" y="54"/>
                    <a:pt x="0" y="121"/>
                  </a:cubicBezTo>
                  <a:cubicBezTo>
                    <a:pt x="0" y="188"/>
                    <a:pt x="54" y="243"/>
                    <a:pt x="121" y="243"/>
                  </a:cubicBezTo>
                  <a:cubicBezTo>
                    <a:pt x="188" y="243"/>
                    <a:pt x="243" y="188"/>
                    <a:pt x="243" y="121"/>
                  </a:cubicBezTo>
                  <a:cubicBezTo>
                    <a:pt x="243" y="54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80F2C6E5-6768-8540-B3F3-1A255D2A869E}"/>
                </a:ext>
              </a:extLst>
            </p:cNvPr>
            <p:cNvSpPr/>
            <p:nvPr userDrawn="1"/>
          </p:nvSpPr>
          <p:spPr>
            <a:xfrm>
              <a:off x="612360" y="4573637"/>
              <a:ext cx="8748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4">
                  <a:moveTo>
                    <a:pt x="188" y="122"/>
                  </a:moveTo>
                  <a:cubicBezTo>
                    <a:pt x="188" y="159"/>
                    <a:pt x="159" y="189"/>
                    <a:pt x="122" y="189"/>
                  </a:cubicBez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2" y="56"/>
                  </a:cubicBezTo>
                  <a:cubicBezTo>
                    <a:pt x="159" y="56"/>
                    <a:pt x="188" y="85"/>
                    <a:pt x="188" y="122"/>
                  </a:cubicBezTo>
                  <a:close/>
                  <a:moveTo>
                    <a:pt x="0" y="122"/>
                  </a:moveTo>
                  <a:cubicBezTo>
                    <a:pt x="0" y="189"/>
                    <a:pt x="55" y="244"/>
                    <a:pt x="122" y="244"/>
                  </a:cubicBezTo>
                  <a:cubicBezTo>
                    <a:pt x="189" y="244"/>
                    <a:pt x="244" y="189"/>
                    <a:pt x="244" y="122"/>
                  </a:cubicBezTo>
                  <a:cubicBezTo>
                    <a:pt x="244" y="55"/>
                    <a:pt x="189" y="0"/>
                    <a:pt x="122" y="0"/>
                  </a:cubicBezTo>
                  <a:cubicBezTo>
                    <a:pt x="55" y="0"/>
                    <a:pt x="0" y="55"/>
                    <a:pt x="0" y="122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E2FF0842-F44E-E04A-9E94-F0384E16CCC7}"/>
                </a:ext>
              </a:extLst>
            </p:cNvPr>
            <p:cNvSpPr/>
            <p:nvPr userDrawn="1"/>
          </p:nvSpPr>
          <p:spPr>
            <a:xfrm>
              <a:off x="737280" y="4573637"/>
              <a:ext cx="8712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4">
                  <a:moveTo>
                    <a:pt x="121" y="189"/>
                  </a:move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1" y="56"/>
                  </a:cubicBezTo>
                  <a:cubicBezTo>
                    <a:pt x="158" y="56"/>
                    <a:pt x="188" y="85"/>
                    <a:pt x="188" y="122"/>
                  </a:cubicBezTo>
                  <a:cubicBezTo>
                    <a:pt x="188" y="159"/>
                    <a:pt x="158" y="189"/>
                    <a:pt x="121" y="189"/>
                  </a:cubicBezTo>
                  <a:close/>
                  <a:moveTo>
                    <a:pt x="121" y="0"/>
                  </a:moveTo>
                  <a:cubicBezTo>
                    <a:pt x="54" y="0"/>
                    <a:pt x="0" y="55"/>
                    <a:pt x="0" y="122"/>
                  </a:cubicBezTo>
                  <a:cubicBezTo>
                    <a:pt x="0" y="189"/>
                    <a:pt x="54" y="244"/>
                    <a:pt x="121" y="244"/>
                  </a:cubicBezTo>
                  <a:cubicBezTo>
                    <a:pt x="188" y="244"/>
                    <a:pt x="243" y="189"/>
                    <a:pt x="243" y="122"/>
                  </a:cubicBezTo>
                  <a:cubicBezTo>
                    <a:pt x="243" y="55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61FAF88-8265-434B-BDA7-DA4C3CF66794}"/>
                </a:ext>
              </a:extLst>
            </p:cNvPr>
            <p:cNvSpPr/>
            <p:nvPr userDrawn="1"/>
          </p:nvSpPr>
          <p:spPr>
            <a:xfrm>
              <a:off x="459360" y="4663636"/>
              <a:ext cx="393480" cy="83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94" h="232">
                  <a:moveTo>
                    <a:pt x="748" y="176"/>
                  </a:moveTo>
                  <a:lnTo>
                    <a:pt x="748" y="124"/>
                  </a:lnTo>
                  <a:cubicBezTo>
                    <a:pt x="748" y="112"/>
                    <a:pt x="754" y="101"/>
                    <a:pt x="764" y="94"/>
                  </a:cubicBezTo>
                  <a:cubicBezTo>
                    <a:pt x="800" y="69"/>
                    <a:pt x="846" y="55"/>
                    <a:pt x="893" y="55"/>
                  </a:cubicBezTo>
                  <a:cubicBezTo>
                    <a:pt x="941" y="55"/>
                    <a:pt x="988" y="69"/>
                    <a:pt x="1024" y="94"/>
                  </a:cubicBezTo>
                  <a:cubicBezTo>
                    <a:pt x="1033" y="101"/>
                    <a:pt x="1039" y="112"/>
                    <a:pt x="1039" y="124"/>
                  </a:cubicBezTo>
                  <a:cubicBezTo>
                    <a:pt x="1039" y="138"/>
                    <a:pt x="1039" y="157"/>
                    <a:pt x="1039" y="176"/>
                  </a:cubicBezTo>
                  <a:close/>
                  <a:moveTo>
                    <a:pt x="401" y="176"/>
                  </a:moveTo>
                  <a:lnTo>
                    <a:pt x="401" y="124"/>
                  </a:lnTo>
                  <a:cubicBezTo>
                    <a:pt x="401" y="112"/>
                    <a:pt x="407" y="101"/>
                    <a:pt x="417" y="94"/>
                  </a:cubicBezTo>
                  <a:cubicBezTo>
                    <a:pt x="453" y="69"/>
                    <a:pt x="499" y="55"/>
                    <a:pt x="547" y="55"/>
                  </a:cubicBezTo>
                  <a:cubicBezTo>
                    <a:pt x="595" y="55"/>
                    <a:pt x="641" y="69"/>
                    <a:pt x="677" y="94"/>
                  </a:cubicBezTo>
                  <a:cubicBezTo>
                    <a:pt x="687" y="101"/>
                    <a:pt x="692" y="112"/>
                    <a:pt x="692" y="124"/>
                  </a:cubicBezTo>
                  <a:cubicBezTo>
                    <a:pt x="692" y="138"/>
                    <a:pt x="693" y="157"/>
                    <a:pt x="693" y="176"/>
                  </a:cubicBezTo>
                  <a:close/>
                  <a:moveTo>
                    <a:pt x="55" y="176"/>
                  </a:moveTo>
                  <a:lnTo>
                    <a:pt x="55" y="124"/>
                  </a:lnTo>
                  <a:cubicBezTo>
                    <a:pt x="55" y="112"/>
                    <a:pt x="61" y="101"/>
                    <a:pt x="71" y="94"/>
                  </a:cubicBezTo>
                  <a:cubicBezTo>
                    <a:pt x="107" y="69"/>
                    <a:pt x="153" y="55"/>
                    <a:pt x="200" y="55"/>
                  </a:cubicBezTo>
                  <a:cubicBezTo>
                    <a:pt x="248" y="55"/>
                    <a:pt x="295" y="69"/>
                    <a:pt x="331" y="95"/>
                  </a:cubicBezTo>
                  <a:cubicBezTo>
                    <a:pt x="340" y="101"/>
                    <a:pt x="346" y="112"/>
                    <a:pt x="346" y="124"/>
                  </a:cubicBezTo>
                  <a:cubicBezTo>
                    <a:pt x="346" y="139"/>
                    <a:pt x="346" y="158"/>
                    <a:pt x="346" y="176"/>
                  </a:cubicBezTo>
                  <a:close/>
                  <a:moveTo>
                    <a:pt x="1094" y="123"/>
                  </a:moveTo>
                  <a:cubicBezTo>
                    <a:pt x="1094" y="94"/>
                    <a:pt x="1080" y="66"/>
                    <a:pt x="1056" y="49"/>
                  </a:cubicBezTo>
                  <a:cubicBezTo>
                    <a:pt x="1010" y="17"/>
                    <a:pt x="953" y="0"/>
                    <a:pt x="893" y="0"/>
                  </a:cubicBezTo>
                  <a:cubicBezTo>
                    <a:pt x="834" y="0"/>
                    <a:pt x="777" y="17"/>
                    <a:pt x="732" y="49"/>
                  </a:cubicBezTo>
                  <a:cubicBezTo>
                    <a:pt x="728" y="52"/>
                    <a:pt x="724" y="55"/>
                    <a:pt x="720" y="59"/>
                  </a:cubicBezTo>
                  <a:cubicBezTo>
                    <a:pt x="717" y="55"/>
                    <a:pt x="713" y="52"/>
                    <a:pt x="709" y="49"/>
                  </a:cubicBezTo>
                  <a:cubicBezTo>
                    <a:pt x="664" y="17"/>
                    <a:pt x="606" y="0"/>
                    <a:pt x="547" y="0"/>
                  </a:cubicBezTo>
                  <a:cubicBezTo>
                    <a:pt x="488" y="0"/>
                    <a:pt x="431" y="17"/>
                    <a:pt x="386" y="49"/>
                  </a:cubicBezTo>
                  <a:cubicBezTo>
                    <a:pt x="381" y="52"/>
                    <a:pt x="377" y="55"/>
                    <a:pt x="374" y="59"/>
                  </a:cubicBezTo>
                  <a:cubicBezTo>
                    <a:pt x="370" y="55"/>
                    <a:pt x="367" y="52"/>
                    <a:pt x="363" y="49"/>
                  </a:cubicBezTo>
                  <a:cubicBezTo>
                    <a:pt x="317" y="17"/>
                    <a:pt x="260" y="0"/>
                    <a:pt x="200" y="0"/>
                  </a:cubicBezTo>
                  <a:cubicBezTo>
                    <a:pt x="142" y="0"/>
                    <a:pt x="84" y="17"/>
                    <a:pt x="39" y="49"/>
                  </a:cubicBezTo>
                  <a:cubicBezTo>
                    <a:pt x="14" y="66"/>
                    <a:pt x="0" y="94"/>
                    <a:pt x="0" y="124"/>
                  </a:cubicBezTo>
                  <a:lnTo>
                    <a:pt x="0" y="204"/>
                  </a:lnTo>
                  <a:cubicBezTo>
                    <a:pt x="0" y="219"/>
                    <a:pt x="12" y="232"/>
                    <a:pt x="27" y="232"/>
                  </a:cubicBezTo>
                  <a:lnTo>
                    <a:pt x="374" y="232"/>
                  </a:lnTo>
                  <a:cubicBezTo>
                    <a:pt x="374" y="232"/>
                    <a:pt x="375" y="232"/>
                    <a:pt x="376" y="232"/>
                  </a:cubicBezTo>
                  <a:lnTo>
                    <a:pt x="720" y="232"/>
                  </a:lnTo>
                  <a:lnTo>
                    <a:pt x="1067" y="232"/>
                  </a:lnTo>
                  <a:cubicBezTo>
                    <a:pt x="1082" y="232"/>
                    <a:pt x="1094" y="219"/>
                    <a:pt x="1094" y="204"/>
                  </a:cubicBezTo>
                  <a:cubicBezTo>
                    <a:pt x="1094" y="178"/>
                    <a:pt x="1094" y="146"/>
                    <a:pt x="1094" y="12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20A2CBB7-B5F1-C046-9808-81D58A5A45D1}"/>
                </a:ext>
              </a:extLst>
            </p:cNvPr>
            <p:cNvSpPr/>
            <p:nvPr userDrawn="1"/>
          </p:nvSpPr>
          <p:spPr>
            <a:xfrm>
              <a:off x="476640" y="4282397"/>
              <a:ext cx="87480" cy="87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5">
                  <a:moveTo>
                    <a:pt x="123" y="56"/>
                  </a:moveTo>
                  <a:cubicBezTo>
                    <a:pt x="160" y="56"/>
                    <a:pt x="189" y="85"/>
                    <a:pt x="189" y="122"/>
                  </a:cubicBezTo>
                  <a:cubicBezTo>
                    <a:pt x="189" y="140"/>
                    <a:pt x="182" y="157"/>
                    <a:pt x="170" y="170"/>
                  </a:cubicBezTo>
                  <a:cubicBezTo>
                    <a:pt x="157" y="182"/>
                    <a:pt x="140" y="189"/>
                    <a:pt x="123" y="189"/>
                  </a:cubicBezTo>
                  <a:cubicBezTo>
                    <a:pt x="104" y="189"/>
                    <a:pt x="88" y="182"/>
                    <a:pt x="75" y="170"/>
                  </a:cubicBezTo>
                  <a:cubicBezTo>
                    <a:pt x="63" y="157"/>
                    <a:pt x="56" y="140"/>
                    <a:pt x="56" y="122"/>
                  </a:cubicBezTo>
                  <a:cubicBezTo>
                    <a:pt x="56" y="85"/>
                    <a:pt x="85" y="56"/>
                    <a:pt x="123" y="56"/>
                  </a:cubicBezTo>
                  <a:close/>
                  <a:moveTo>
                    <a:pt x="123" y="245"/>
                  </a:moveTo>
                  <a:cubicBezTo>
                    <a:pt x="155" y="245"/>
                    <a:pt x="186" y="232"/>
                    <a:pt x="209" y="209"/>
                  </a:cubicBezTo>
                  <a:cubicBezTo>
                    <a:pt x="232" y="186"/>
                    <a:pt x="244" y="155"/>
                    <a:pt x="244" y="122"/>
                  </a:cubicBezTo>
                  <a:cubicBezTo>
                    <a:pt x="244" y="90"/>
                    <a:pt x="232" y="59"/>
                    <a:pt x="209" y="36"/>
                  </a:cubicBezTo>
                  <a:cubicBezTo>
                    <a:pt x="186" y="13"/>
                    <a:pt x="155" y="0"/>
                    <a:pt x="123" y="0"/>
                  </a:cubicBezTo>
                  <a:cubicBezTo>
                    <a:pt x="90" y="0"/>
                    <a:pt x="59" y="13"/>
                    <a:pt x="36" y="36"/>
                  </a:cubicBezTo>
                  <a:cubicBezTo>
                    <a:pt x="13" y="59"/>
                    <a:pt x="0" y="90"/>
                    <a:pt x="0" y="122"/>
                  </a:cubicBezTo>
                  <a:cubicBezTo>
                    <a:pt x="0" y="155"/>
                    <a:pt x="13" y="186"/>
                    <a:pt x="36" y="209"/>
                  </a:cubicBezTo>
                  <a:cubicBezTo>
                    <a:pt x="59" y="232"/>
                    <a:pt x="90" y="245"/>
                    <a:pt x="123" y="24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A2AE26BA-51DE-0245-A8F6-0BF5823571CE}"/>
                </a:ext>
              </a:extLst>
            </p:cNvPr>
            <p:cNvSpPr/>
            <p:nvPr userDrawn="1"/>
          </p:nvSpPr>
          <p:spPr>
            <a:xfrm>
              <a:off x="446400" y="4228036"/>
              <a:ext cx="372240" cy="3268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35" h="909">
                  <a:moveTo>
                    <a:pt x="71" y="511"/>
                  </a:moveTo>
                  <a:cubicBezTo>
                    <a:pt x="85" y="500"/>
                    <a:pt x="100" y="492"/>
                    <a:pt x="118" y="486"/>
                  </a:cubicBezTo>
                  <a:lnTo>
                    <a:pt x="146" y="553"/>
                  </a:lnTo>
                  <a:cubicBezTo>
                    <a:pt x="147" y="556"/>
                    <a:pt x="150" y="558"/>
                    <a:pt x="152" y="560"/>
                  </a:cubicBezTo>
                  <a:lnTo>
                    <a:pt x="152" y="713"/>
                  </a:lnTo>
                  <a:cubicBezTo>
                    <a:pt x="152" y="722"/>
                    <a:pt x="160" y="730"/>
                    <a:pt x="170" y="730"/>
                  </a:cubicBezTo>
                  <a:lnTo>
                    <a:pt x="224" y="730"/>
                  </a:lnTo>
                  <a:cubicBezTo>
                    <a:pt x="234" y="730"/>
                    <a:pt x="242" y="722"/>
                    <a:pt x="242" y="713"/>
                  </a:cubicBezTo>
                  <a:lnTo>
                    <a:pt x="242" y="559"/>
                  </a:lnTo>
                  <a:cubicBezTo>
                    <a:pt x="244" y="558"/>
                    <a:pt x="245" y="556"/>
                    <a:pt x="246" y="554"/>
                  </a:cubicBezTo>
                  <a:lnTo>
                    <a:pt x="290" y="472"/>
                  </a:lnTo>
                  <a:cubicBezTo>
                    <a:pt x="338" y="461"/>
                    <a:pt x="379" y="433"/>
                    <a:pt x="407" y="391"/>
                  </a:cubicBezTo>
                  <a:cubicBezTo>
                    <a:pt x="429" y="363"/>
                    <a:pt x="450" y="325"/>
                    <a:pt x="470" y="291"/>
                  </a:cubicBezTo>
                  <a:cubicBezTo>
                    <a:pt x="480" y="273"/>
                    <a:pt x="490" y="255"/>
                    <a:pt x="498" y="243"/>
                  </a:cubicBezTo>
                  <a:lnTo>
                    <a:pt x="498" y="242"/>
                  </a:lnTo>
                  <a:cubicBezTo>
                    <a:pt x="505" y="233"/>
                    <a:pt x="513" y="234"/>
                    <a:pt x="517" y="235"/>
                  </a:cubicBezTo>
                  <a:cubicBezTo>
                    <a:pt x="520" y="235"/>
                    <a:pt x="529" y="238"/>
                    <a:pt x="531" y="250"/>
                  </a:cubicBezTo>
                  <a:cubicBezTo>
                    <a:pt x="531" y="254"/>
                    <a:pt x="530" y="255"/>
                    <a:pt x="530" y="256"/>
                  </a:cubicBezTo>
                  <a:cubicBezTo>
                    <a:pt x="515" y="287"/>
                    <a:pt x="486" y="342"/>
                    <a:pt x="453" y="396"/>
                  </a:cubicBezTo>
                  <a:cubicBezTo>
                    <a:pt x="406" y="473"/>
                    <a:pt x="382" y="498"/>
                    <a:pt x="371" y="507"/>
                  </a:cubicBezTo>
                  <a:cubicBezTo>
                    <a:pt x="280" y="579"/>
                    <a:pt x="285" y="749"/>
                    <a:pt x="286" y="770"/>
                  </a:cubicBezTo>
                  <a:cubicBezTo>
                    <a:pt x="286" y="817"/>
                    <a:pt x="287" y="820"/>
                    <a:pt x="288" y="824"/>
                  </a:cubicBezTo>
                  <a:cubicBezTo>
                    <a:pt x="288" y="826"/>
                    <a:pt x="288" y="830"/>
                    <a:pt x="288" y="852"/>
                  </a:cubicBezTo>
                  <a:cubicBezTo>
                    <a:pt x="232" y="854"/>
                    <a:pt x="176" y="854"/>
                    <a:pt x="122" y="852"/>
                  </a:cubicBezTo>
                  <a:cubicBezTo>
                    <a:pt x="121" y="846"/>
                    <a:pt x="121" y="840"/>
                    <a:pt x="121" y="836"/>
                  </a:cubicBezTo>
                  <a:cubicBezTo>
                    <a:pt x="121" y="819"/>
                    <a:pt x="121" y="819"/>
                    <a:pt x="121" y="816"/>
                  </a:cubicBezTo>
                  <a:cubicBezTo>
                    <a:pt x="121" y="812"/>
                    <a:pt x="121" y="804"/>
                    <a:pt x="121" y="764"/>
                  </a:cubicBezTo>
                  <a:cubicBezTo>
                    <a:pt x="121" y="749"/>
                    <a:pt x="113" y="731"/>
                    <a:pt x="89" y="727"/>
                  </a:cubicBezTo>
                  <a:cubicBezTo>
                    <a:pt x="79" y="726"/>
                    <a:pt x="69" y="726"/>
                    <a:pt x="59" y="726"/>
                  </a:cubicBezTo>
                  <a:cubicBezTo>
                    <a:pt x="59" y="688"/>
                    <a:pt x="58" y="648"/>
                    <a:pt x="57" y="610"/>
                  </a:cubicBezTo>
                  <a:cubicBezTo>
                    <a:pt x="57" y="587"/>
                    <a:pt x="56" y="564"/>
                    <a:pt x="56" y="542"/>
                  </a:cubicBezTo>
                  <a:cubicBezTo>
                    <a:pt x="55" y="526"/>
                    <a:pt x="59" y="520"/>
                    <a:pt x="71" y="511"/>
                  </a:cubicBezTo>
                  <a:close/>
                  <a:moveTo>
                    <a:pt x="220" y="528"/>
                  </a:moveTo>
                  <a:lnTo>
                    <a:pt x="174" y="528"/>
                  </a:lnTo>
                  <a:lnTo>
                    <a:pt x="153" y="478"/>
                  </a:lnTo>
                  <a:cubicBezTo>
                    <a:pt x="166" y="476"/>
                    <a:pt x="180" y="475"/>
                    <a:pt x="195" y="475"/>
                  </a:cubicBezTo>
                  <a:cubicBezTo>
                    <a:pt x="199" y="475"/>
                    <a:pt x="205" y="475"/>
                    <a:pt x="210" y="476"/>
                  </a:cubicBezTo>
                  <a:cubicBezTo>
                    <a:pt x="212" y="476"/>
                    <a:pt x="214" y="476"/>
                    <a:pt x="216" y="476"/>
                  </a:cubicBezTo>
                  <a:cubicBezTo>
                    <a:pt x="227" y="478"/>
                    <a:pt x="237" y="478"/>
                    <a:pt x="247" y="478"/>
                  </a:cubicBezTo>
                  <a:close/>
                  <a:moveTo>
                    <a:pt x="188" y="564"/>
                  </a:moveTo>
                  <a:lnTo>
                    <a:pt x="206" y="564"/>
                  </a:lnTo>
                  <a:lnTo>
                    <a:pt x="206" y="695"/>
                  </a:lnTo>
                  <a:lnTo>
                    <a:pt x="188" y="695"/>
                  </a:lnTo>
                  <a:close/>
                  <a:moveTo>
                    <a:pt x="420" y="56"/>
                  </a:moveTo>
                  <a:lnTo>
                    <a:pt x="980" y="56"/>
                  </a:lnTo>
                  <a:lnTo>
                    <a:pt x="980" y="527"/>
                  </a:lnTo>
                  <a:lnTo>
                    <a:pt x="429" y="527"/>
                  </a:lnTo>
                  <a:cubicBezTo>
                    <a:pt x="482" y="466"/>
                    <a:pt x="551" y="340"/>
                    <a:pt x="580" y="280"/>
                  </a:cubicBezTo>
                  <a:cubicBezTo>
                    <a:pt x="585" y="269"/>
                    <a:pt x="587" y="257"/>
                    <a:pt x="585" y="244"/>
                  </a:cubicBezTo>
                  <a:cubicBezTo>
                    <a:pt x="582" y="213"/>
                    <a:pt x="560" y="188"/>
                    <a:pt x="530" y="181"/>
                  </a:cubicBezTo>
                  <a:cubicBezTo>
                    <a:pt x="500" y="174"/>
                    <a:pt x="470" y="186"/>
                    <a:pt x="453" y="211"/>
                  </a:cubicBezTo>
                  <a:cubicBezTo>
                    <a:pt x="452" y="212"/>
                    <a:pt x="452" y="212"/>
                    <a:pt x="452" y="213"/>
                  </a:cubicBezTo>
                  <a:cubicBezTo>
                    <a:pt x="443" y="227"/>
                    <a:pt x="432" y="245"/>
                    <a:pt x="422" y="264"/>
                  </a:cubicBezTo>
                  <a:cubicBezTo>
                    <a:pt x="421" y="265"/>
                    <a:pt x="420" y="266"/>
                    <a:pt x="420" y="266"/>
                  </a:cubicBezTo>
                  <a:close/>
                  <a:moveTo>
                    <a:pt x="58" y="781"/>
                  </a:moveTo>
                  <a:cubicBezTo>
                    <a:pt x="61" y="781"/>
                    <a:pt x="63" y="781"/>
                    <a:pt x="66" y="781"/>
                  </a:cubicBezTo>
                  <a:cubicBezTo>
                    <a:pt x="66" y="805"/>
                    <a:pt x="66" y="811"/>
                    <a:pt x="66" y="815"/>
                  </a:cubicBezTo>
                  <a:cubicBezTo>
                    <a:pt x="66" y="819"/>
                    <a:pt x="66" y="819"/>
                    <a:pt x="66" y="837"/>
                  </a:cubicBezTo>
                  <a:cubicBezTo>
                    <a:pt x="66" y="845"/>
                    <a:pt x="66" y="855"/>
                    <a:pt x="67" y="871"/>
                  </a:cubicBezTo>
                  <a:cubicBezTo>
                    <a:pt x="67" y="890"/>
                    <a:pt x="82" y="906"/>
                    <a:pt x="102" y="907"/>
                  </a:cubicBezTo>
                  <a:cubicBezTo>
                    <a:pt x="136" y="908"/>
                    <a:pt x="171" y="909"/>
                    <a:pt x="206" y="909"/>
                  </a:cubicBezTo>
                  <a:cubicBezTo>
                    <a:pt x="240" y="909"/>
                    <a:pt x="275" y="908"/>
                    <a:pt x="309" y="907"/>
                  </a:cubicBezTo>
                  <a:cubicBezTo>
                    <a:pt x="330" y="906"/>
                    <a:pt x="344" y="891"/>
                    <a:pt x="344" y="870"/>
                  </a:cubicBezTo>
                  <a:cubicBezTo>
                    <a:pt x="343" y="824"/>
                    <a:pt x="343" y="820"/>
                    <a:pt x="342" y="816"/>
                  </a:cubicBezTo>
                  <a:cubicBezTo>
                    <a:pt x="342" y="813"/>
                    <a:pt x="341" y="799"/>
                    <a:pt x="341" y="768"/>
                  </a:cubicBezTo>
                  <a:cubicBezTo>
                    <a:pt x="339" y="722"/>
                    <a:pt x="345" y="634"/>
                    <a:pt x="380" y="579"/>
                  </a:cubicBezTo>
                  <a:cubicBezTo>
                    <a:pt x="384" y="581"/>
                    <a:pt x="388" y="582"/>
                    <a:pt x="392" y="582"/>
                  </a:cubicBezTo>
                  <a:lnTo>
                    <a:pt x="1008" y="582"/>
                  </a:lnTo>
                  <a:cubicBezTo>
                    <a:pt x="1023" y="582"/>
                    <a:pt x="1035" y="569"/>
                    <a:pt x="1035" y="554"/>
                  </a:cubicBezTo>
                  <a:lnTo>
                    <a:pt x="1035" y="28"/>
                  </a:lnTo>
                  <a:cubicBezTo>
                    <a:pt x="1035" y="13"/>
                    <a:pt x="1023" y="0"/>
                    <a:pt x="1008" y="0"/>
                  </a:cubicBezTo>
                  <a:lnTo>
                    <a:pt x="392" y="0"/>
                  </a:lnTo>
                  <a:cubicBezTo>
                    <a:pt x="377" y="0"/>
                    <a:pt x="365" y="13"/>
                    <a:pt x="365" y="28"/>
                  </a:cubicBezTo>
                  <a:lnTo>
                    <a:pt x="365" y="334"/>
                  </a:lnTo>
                  <a:cubicBezTo>
                    <a:pt x="365" y="339"/>
                    <a:pt x="367" y="345"/>
                    <a:pt x="369" y="349"/>
                  </a:cubicBezTo>
                  <a:cubicBezTo>
                    <a:pt x="367" y="352"/>
                    <a:pt x="365" y="355"/>
                    <a:pt x="363" y="358"/>
                  </a:cubicBezTo>
                  <a:lnTo>
                    <a:pt x="362" y="359"/>
                  </a:lnTo>
                  <a:cubicBezTo>
                    <a:pt x="323" y="418"/>
                    <a:pt x="264" y="426"/>
                    <a:pt x="222" y="422"/>
                  </a:cubicBezTo>
                  <a:cubicBezTo>
                    <a:pt x="220" y="421"/>
                    <a:pt x="218" y="421"/>
                    <a:pt x="216" y="421"/>
                  </a:cubicBezTo>
                  <a:cubicBezTo>
                    <a:pt x="209" y="420"/>
                    <a:pt x="202" y="420"/>
                    <a:pt x="195" y="420"/>
                  </a:cubicBezTo>
                  <a:cubicBezTo>
                    <a:pt x="132" y="420"/>
                    <a:pt x="79" y="436"/>
                    <a:pt x="37" y="467"/>
                  </a:cubicBezTo>
                  <a:cubicBezTo>
                    <a:pt x="11" y="487"/>
                    <a:pt x="0" y="510"/>
                    <a:pt x="0" y="543"/>
                  </a:cubicBezTo>
                  <a:cubicBezTo>
                    <a:pt x="1" y="565"/>
                    <a:pt x="1" y="588"/>
                    <a:pt x="2" y="611"/>
                  </a:cubicBezTo>
                  <a:cubicBezTo>
                    <a:pt x="3" y="656"/>
                    <a:pt x="4" y="702"/>
                    <a:pt x="4" y="745"/>
                  </a:cubicBezTo>
                  <a:cubicBezTo>
                    <a:pt x="4" y="766"/>
                    <a:pt x="18" y="780"/>
                    <a:pt x="39" y="781"/>
                  </a:cubicBezTo>
                  <a:cubicBezTo>
                    <a:pt x="45" y="782"/>
                    <a:pt x="52" y="781"/>
                    <a:pt x="58" y="78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  <p:sp>
        <p:nvSpPr>
          <p:cNvPr id="31" name="Freeform 30">
            <a:extLst>
              <a:ext uri="{FF2B5EF4-FFF2-40B4-BE49-F238E27FC236}">
                <a16:creationId xmlns:a16="http://schemas.microsoft.com/office/drawing/2014/main" id="{A9570C3D-1DC7-9943-B69D-755AB83259B1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83321B2B-CF1A-8345-B87F-15862BD53152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>
            <a:extLst>
              <a:ext uri="{FF2B5EF4-FFF2-40B4-BE49-F238E27FC236}">
                <a16:creationId xmlns:a16="http://schemas.microsoft.com/office/drawing/2014/main" id="{0B34BE12-A50E-F94B-A070-C83F8EE2EFF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 Placeholder 8">
            <a:extLst>
              <a:ext uri="{FF2B5EF4-FFF2-40B4-BE49-F238E27FC236}">
                <a16:creationId xmlns:a16="http://schemas.microsoft.com/office/drawing/2014/main" id="{3633CA53-9812-7D44-BF6D-A069C9ED83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8" name="Slide Number Placeholder 7">
            <a:extLst>
              <a:ext uri="{FF2B5EF4-FFF2-40B4-BE49-F238E27FC236}">
                <a16:creationId xmlns:a16="http://schemas.microsoft.com/office/drawing/2014/main" id="{28C1CC9F-6054-C241-A1B8-EEDDA482E4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B897095-4EFE-9049-BCD6-F08B19599021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3F6BA6A-AD5F-C743-A794-9650F1D4388B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7F975368-6689-1E4B-92FC-4EB2A55F3C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673843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Teach back (right) w. time One 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F5785A7-07B2-D782-A157-8A607430C63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708752" y="2350455"/>
            <a:ext cx="1692000" cy="2159585"/>
            <a:chOff x="446400" y="4228036"/>
            <a:chExt cx="406440" cy="518760"/>
          </a:xfrm>
          <a:solidFill>
            <a:schemeClr val="accent1"/>
          </a:solidFill>
        </p:grpSpPr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1660CCE7-A1EE-B293-8A39-A6D0D08AAF77}"/>
                </a:ext>
              </a:extLst>
            </p:cNvPr>
            <p:cNvSpPr/>
            <p:nvPr userDrawn="1"/>
          </p:nvSpPr>
          <p:spPr>
            <a:xfrm>
              <a:off x="487800" y="4573997"/>
              <a:ext cx="87120" cy="8712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3">
                  <a:moveTo>
                    <a:pt x="121" y="188"/>
                  </a:moveTo>
                  <a:cubicBezTo>
                    <a:pt x="85" y="188"/>
                    <a:pt x="55" y="158"/>
                    <a:pt x="55" y="121"/>
                  </a:cubicBezTo>
                  <a:cubicBezTo>
                    <a:pt x="55" y="85"/>
                    <a:pt x="85" y="55"/>
                    <a:pt x="121" y="55"/>
                  </a:cubicBezTo>
                  <a:cubicBezTo>
                    <a:pt x="158" y="55"/>
                    <a:pt x="188" y="85"/>
                    <a:pt x="188" y="121"/>
                  </a:cubicBezTo>
                  <a:cubicBezTo>
                    <a:pt x="188" y="158"/>
                    <a:pt x="158" y="188"/>
                    <a:pt x="121" y="188"/>
                  </a:cubicBezTo>
                  <a:close/>
                  <a:moveTo>
                    <a:pt x="121" y="0"/>
                  </a:moveTo>
                  <a:cubicBezTo>
                    <a:pt x="54" y="0"/>
                    <a:pt x="0" y="54"/>
                    <a:pt x="0" y="121"/>
                  </a:cubicBezTo>
                  <a:cubicBezTo>
                    <a:pt x="0" y="188"/>
                    <a:pt x="54" y="243"/>
                    <a:pt x="121" y="243"/>
                  </a:cubicBezTo>
                  <a:cubicBezTo>
                    <a:pt x="188" y="243"/>
                    <a:pt x="243" y="188"/>
                    <a:pt x="243" y="121"/>
                  </a:cubicBezTo>
                  <a:cubicBezTo>
                    <a:pt x="243" y="54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 22">
              <a:extLst>
                <a:ext uri="{FF2B5EF4-FFF2-40B4-BE49-F238E27FC236}">
                  <a16:creationId xmlns:a16="http://schemas.microsoft.com/office/drawing/2014/main" id="{0750FF14-0D54-152D-FCC9-5E706EE282F6}"/>
                </a:ext>
              </a:extLst>
            </p:cNvPr>
            <p:cNvSpPr/>
            <p:nvPr userDrawn="1"/>
          </p:nvSpPr>
          <p:spPr>
            <a:xfrm>
              <a:off x="612360" y="4573637"/>
              <a:ext cx="8748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4">
                  <a:moveTo>
                    <a:pt x="188" y="122"/>
                  </a:moveTo>
                  <a:cubicBezTo>
                    <a:pt x="188" y="159"/>
                    <a:pt x="159" y="189"/>
                    <a:pt x="122" y="189"/>
                  </a:cubicBez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2" y="56"/>
                  </a:cubicBezTo>
                  <a:cubicBezTo>
                    <a:pt x="159" y="56"/>
                    <a:pt x="188" y="85"/>
                    <a:pt x="188" y="122"/>
                  </a:cubicBezTo>
                  <a:close/>
                  <a:moveTo>
                    <a:pt x="0" y="122"/>
                  </a:moveTo>
                  <a:cubicBezTo>
                    <a:pt x="0" y="189"/>
                    <a:pt x="55" y="244"/>
                    <a:pt x="122" y="244"/>
                  </a:cubicBezTo>
                  <a:cubicBezTo>
                    <a:pt x="189" y="244"/>
                    <a:pt x="244" y="189"/>
                    <a:pt x="244" y="122"/>
                  </a:cubicBezTo>
                  <a:cubicBezTo>
                    <a:pt x="244" y="55"/>
                    <a:pt x="189" y="0"/>
                    <a:pt x="122" y="0"/>
                  </a:cubicBezTo>
                  <a:cubicBezTo>
                    <a:pt x="55" y="0"/>
                    <a:pt x="0" y="55"/>
                    <a:pt x="0" y="122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4" name="Freeform 23">
              <a:extLst>
                <a:ext uri="{FF2B5EF4-FFF2-40B4-BE49-F238E27FC236}">
                  <a16:creationId xmlns:a16="http://schemas.microsoft.com/office/drawing/2014/main" id="{63203363-6224-4AF4-F217-3B8BED6062FF}"/>
                </a:ext>
              </a:extLst>
            </p:cNvPr>
            <p:cNvSpPr/>
            <p:nvPr userDrawn="1"/>
          </p:nvSpPr>
          <p:spPr>
            <a:xfrm>
              <a:off x="737280" y="4573637"/>
              <a:ext cx="87120" cy="874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3" h="244">
                  <a:moveTo>
                    <a:pt x="121" y="189"/>
                  </a:moveTo>
                  <a:cubicBezTo>
                    <a:pt x="85" y="189"/>
                    <a:pt x="55" y="159"/>
                    <a:pt x="55" y="122"/>
                  </a:cubicBezTo>
                  <a:cubicBezTo>
                    <a:pt x="55" y="85"/>
                    <a:pt x="85" y="56"/>
                    <a:pt x="121" y="56"/>
                  </a:cubicBezTo>
                  <a:cubicBezTo>
                    <a:pt x="158" y="56"/>
                    <a:pt x="188" y="85"/>
                    <a:pt x="188" y="122"/>
                  </a:cubicBezTo>
                  <a:cubicBezTo>
                    <a:pt x="188" y="159"/>
                    <a:pt x="158" y="189"/>
                    <a:pt x="121" y="189"/>
                  </a:cubicBezTo>
                  <a:close/>
                  <a:moveTo>
                    <a:pt x="121" y="0"/>
                  </a:moveTo>
                  <a:cubicBezTo>
                    <a:pt x="54" y="0"/>
                    <a:pt x="0" y="55"/>
                    <a:pt x="0" y="122"/>
                  </a:cubicBezTo>
                  <a:cubicBezTo>
                    <a:pt x="0" y="189"/>
                    <a:pt x="54" y="244"/>
                    <a:pt x="121" y="244"/>
                  </a:cubicBezTo>
                  <a:cubicBezTo>
                    <a:pt x="188" y="244"/>
                    <a:pt x="243" y="189"/>
                    <a:pt x="243" y="122"/>
                  </a:cubicBezTo>
                  <a:cubicBezTo>
                    <a:pt x="243" y="55"/>
                    <a:pt x="188" y="0"/>
                    <a:pt x="121" y="0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5" name="Freeform 24">
              <a:extLst>
                <a:ext uri="{FF2B5EF4-FFF2-40B4-BE49-F238E27FC236}">
                  <a16:creationId xmlns:a16="http://schemas.microsoft.com/office/drawing/2014/main" id="{87BEB6CD-AD75-A71A-CE87-DE61D6582CA9}"/>
                </a:ext>
              </a:extLst>
            </p:cNvPr>
            <p:cNvSpPr/>
            <p:nvPr userDrawn="1"/>
          </p:nvSpPr>
          <p:spPr>
            <a:xfrm>
              <a:off x="459360" y="4663636"/>
              <a:ext cx="393480" cy="8316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94" h="232">
                  <a:moveTo>
                    <a:pt x="748" y="176"/>
                  </a:moveTo>
                  <a:lnTo>
                    <a:pt x="748" y="124"/>
                  </a:lnTo>
                  <a:cubicBezTo>
                    <a:pt x="748" y="112"/>
                    <a:pt x="754" y="101"/>
                    <a:pt x="764" y="94"/>
                  </a:cubicBezTo>
                  <a:cubicBezTo>
                    <a:pt x="800" y="69"/>
                    <a:pt x="846" y="55"/>
                    <a:pt x="893" y="55"/>
                  </a:cubicBezTo>
                  <a:cubicBezTo>
                    <a:pt x="941" y="55"/>
                    <a:pt x="988" y="69"/>
                    <a:pt x="1024" y="94"/>
                  </a:cubicBezTo>
                  <a:cubicBezTo>
                    <a:pt x="1033" y="101"/>
                    <a:pt x="1039" y="112"/>
                    <a:pt x="1039" y="124"/>
                  </a:cubicBezTo>
                  <a:cubicBezTo>
                    <a:pt x="1039" y="138"/>
                    <a:pt x="1039" y="157"/>
                    <a:pt x="1039" y="176"/>
                  </a:cubicBezTo>
                  <a:close/>
                  <a:moveTo>
                    <a:pt x="401" y="176"/>
                  </a:moveTo>
                  <a:lnTo>
                    <a:pt x="401" y="124"/>
                  </a:lnTo>
                  <a:cubicBezTo>
                    <a:pt x="401" y="112"/>
                    <a:pt x="407" y="101"/>
                    <a:pt x="417" y="94"/>
                  </a:cubicBezTo>
                  <a:cubicBezTo>
                    <a:pt x="453" y="69"/>
                    <a:pt x="499" y="55"/>
                    <a:pt x="547" y="55"/>
                  </a:cubicBezTo>
                  <a:cubicBezTo>
                    <a:pt x="595" y="55"/>
                    <a:pt x="641" y="69"/>
                    <a:pt x="677" y="94"/>
                  </a:cubicBezTo>
                  <a:cubicBezTo>
                    <a:pt x="687" y="101"/>
                    <a:pt x="692" y="112"/>
                    <a:pt x="692" y="124"/>
                  </a:cubicBezTo>
                  <a:cubicBezTo>
                    <a:pt x="692" y="138"/>
                    <a:pt x="693" y="157"/>
                    <a:pt x="693" y="176"/>
                  </a:cubicBezTo>
                  <a:close/>
                  <a:moveTo>
                    <a:pt x="55" y="176"/>
                  </a:moveTo>
                  <a:lnTo>
                    <a:pt x="55" y="124"/>
                  </a:lnTo>
                  <a:cubicBezTo>
                    <a:pt x="55" y="112"/>
                    <a:pt x="61" y="101"/>
                    <a:pt x="71" y="94"/>
                  </a:cubicBezTo>
                  <a:cubicBezTo>
                    <a:pt x="107" y="69"/>
                    <a:pt x="153" y="55"/>
                    <a:pt x="200" y="55"/>
                  </a:cubicBezTo>
                  <a:cubicBezTo>
                    <a:pt x="248" y="55"/>
                    <a:pt x="295" y="69"/>
                    <a:pt x="331" y="95"/>
                  </a:cubicBezTo>
                  <a:cubicBezTo>
                    <a:pt x="340" y="101"/>
                    <a:pt x="346" y="112"/>
                    <a:pt x="346" y="124"/>
                  </a:cubicBezTo>
                  <a:cubicBezTo>
                    <a:pt x="346" y="139"/>
                    <a:pt x="346" y="158"/>
                    <a:pt x="346" y="176"/>
                  </a:cubicBezTo>
                  <a:close/>
                  <a:moveTo>
                    <a:pt x="1094" y="123"/>
                  </a:moveTo>
                  <a:cubicBezTo>
                    <a:pt x="1094" y="94"/>
                    <a:pt x="1080" y="66"/>
                    <a:pt x="1056" y="49"/>
                  </a:cubicBezTo>
                  <a:cubicBezTo>
                    <a:pt x="1010" y="17"/>
                    <a:pt x="953" y="0"/>
                    <a:pt x="893" y="0"/>
                  </a:cubicBezTo>
                  <a:cubicBezTo>
                    <a:pt x="834" y="0"/>
                    <a:pt x="777" y="17"/>
                    <a:pt x="732" y="49"/>
                  </a:cubicBezTo>
                  <a:cubicBezTo>
                    <a:pt x="728" y="52"/>
                    <a:pt x="724" y="55"/>
                    <a:pt x="720" y="59"/>
                  </a:cubicBezTo>
                  <a:cubicBezTo>
                    <a:pt x="717" y="55"/>
                    <a:pt x="713" y="52"/>
                    <a:pt x="709" y="49"/>
                  </a:cubicBezTo>
                  <a:cubicBezTo>
                    <a:pt x="664" y="17"/>
                    <a:pt x="606" y="0"/>
                    <a:pt x="547" y="0"/>
                  </a:cubicBezTo>
                  <a:cubicBezTo>
                    <a:pt x="488" y="0"/>
                    <a:pt x="431" y="17"/>
                    <a:pt x="386" y="49"/>
                  </a:cubicBezTo>
                  <a:cubicBezTo>
                    <a:pt x="381" y="52"/>
                    <a:pt x="377" y="55"/>
                    <a:pt x="374" y="59"/>
                  </a:cubicBezTo>
                  <a:cubicBezTo>
                    <a:pt x="370" y="55"/>
                    <a:pt x="367" y="52"/>
                    <a:pt x="363" y="49"/>
                  </a:cubicBezTo>
                  <a:cubicBezTo>
                    <a:pt x="317" y="17"/>
                    <a:pt x="260" y="0"/>
                    <a:pt x="200" y="0"/>
                  </a:cubicBezTo>
                  <a:cubicBezTo>
                    <a:pt x="142" y="0"/>
                    <a:pt x="84" y="17"/>
                    <a:pt x="39" y="49"/>
                  </a:cubicBezTo>
                  <a:cubicBezTo>
                    <a:pt x="14" y="66"/>
                    <a:pt x="0" y="94"/>
                    <a:pt x="0" y="124"/>
                  </a:cubicBezTo>
                  <a:lnTo>
                    <a:pt x="0" y="204"/>
                  </a:lnTo>
                  <a:cubicBezTo>
                    <a:pt x="0" y="219"/>
                    <a:pt x="12" y="232"/>
                    <a:pt x="27" y="232"/>
                  </a:cubicBezTo>
                  <a:lnTo>
                    <a:pt x="374" y="232"/>
                  </a:lnTo>
                  <a:cubicBezTo>
                    <a:pt x="374" y="232"/>
                    <a:pt x="375" y="232"/>
                    <a:pt x="376" y="232"/>
                  </a:cubicBezTo>
                  <a:lnTo>
                    <a:pt x="720" y="232"/>
                  </a:lnTo>
                  <a:lnTo>
                    <a:pt x="1067" y="232"/>
                  </a:lnTo>
                  <a:cubicBezTo>
                    <a:pt x="1082" y="232"/>
                    <a:pt x="1094" y="219"/>
                    <a:pt x="1094" y="204"/>
                  </a:cubicBezTo>
                  <a:cubicBezTo>
                    <a:pt x="1094" y="178"/>
                    <a:pt x="1094" y="146"/>
                    <a:pt x="1094" y="123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6" name="Freeform 25">
              <a:extLst>
                <a:ext uri="{FF2B5EF4-FFF2-40B4-BE49-F238E27FC236}">
                  <a16:creationId xmlns:a16="http://schemas.microsoft.com/office/drawing/2014/main" id="{8B5CD6E9-C4C9-DC7B-7EB1-1300B2FB336F}"/>
                </a:ext>
              </a:extLst>
            </p:cNvPr>
            <p:cNvSpPr/>
            <p:nvPr userDrawn="1"/>
          </p:nvSpPr>
          <p:spPr>
            <a:xfrm>
              <a:off x="476640" y="4282397"/>
              <a:ext cx="87480" cy="878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44" h="245">
                  <a:moveTo>
                    <a:pt x="123" y="56"/>
                  </a:moveTo>
                  <a:cubicBezTo>
                    <a:pt x="160" y="56"/>
                    <a:pt x="189" y="85"/>
                    <a:pt x="189" y="122"/>
                  </a:cubicBezTo>
                  <a:cubicBezTo>
                    <a:pt x="189" y="140"/>
                    <a:pt x="182" y="157"/>
                    <a:pt x="170" y="170"/>
                  </a:cubicBezTo>
                  <a:cubicBezTo>
                    <a:pt x="157" y="182"/>
                    <a:pt x="140" y="189"/>
                    <a:pt x="123" y="189"/>
                  </a:cubicBezTo>
                  <a:cubicBezTo>
                    <a:pt x="104" y="189"/>
                    <a:pt x="88" y="182"/>
                    <a:pt x="75" y="170"/>
                  </a:cubicBezTo>
                  <a:cubicBezTo>
                    <a:pt x="63" y="157"/>
                    <a:pt x="56" y="140"/>
                    <a:pt x="56" y="122"/>
                  </a:cubicBezTo>
                  <a:cubicBezTo>
                    <a:pt x="56" y="85"/>
                    <a:pt x="85" y="56"/>
                    <a:pt x="123" y="56"/>
                  </a:cubicBezTo>
                  <a:close/>
                  <a:moveTo>
                    <a:pt x="123" y="245"/>
                  </a:moveTo>
                  <a:cubicBezTo>
                    <a:pt x="155" y="245"/>
                    <a:pt x="186" y="232"/>
                    <a:pt x="209" y="209"/>
                  </a:cubicBezTo>
                  <a:cubicBezTo>
                    <a:pt x="232" y="186"/>
                    <a:pt x="244" y="155"/>
                    <a:pt x="244" y="122"/>
                  </a:cubicBezTo>
                  <a:cubicBezTo>
                    <a:pt x="244" y="90"/>
                    <a:pt x="232" y="59"/>
                    <a:pt x="209" y="36"/>
                  </a:cubicBezTo>
                  <a:cubicBezTo>
                    <a:pt x="186" y="13"/>
                    <a:pt x="155" y="0"/>
                    <a:pt x="123" y="0"/>
                  </a:cubicBezTo>
                  <a:cubicBezTo>
                    <a:pt x="90" y="0"/>
                    <a:pt x="59" y="13"/>
                    <a:pt x="36" y="36"/>
                  </a:cubicBezTo>
                  <a:cubicBezTo>
                    <a:pt x="13" y="59"/>
                    <a:pt x="0" y="90"/>
                    <a:pt x="0" y="122"/>
                  </a:cubicBezTo>
                  <a:cubicBezTo>
                    <a:pt x="0" y="155"/>
                    <a:pt x="13" y="186"/>
                    <a:pt x="36" y="209"/>
                  </a:cubicBezTo>
                  <a:cubicBezTo>
                    <a:pt x="59" y="232"/>
                    <a:pt x="90" y="245"/>
                    <a:pt x="123" y="245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id="{6DCA9B5D-D907-DE6B-5495-2FE836E3114C}"/>
                </a:ext>
              </a:extLst>
            </p:cNvPr>
            <p:cNvSpPr/>
            <p:nvPr userDrawn="1"/>
          </p:nvSpPr>
          <p:spPr>
            <a:xfrm>
              <a:off x="446400" y="4228036"/>
              <a:ext cx="372240" cy="32688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1035" h="909">
                  <a:moveTo>
                    <a:pt x="71" y="511"/>
                  </a:moveTo>
                  <a:cubicBezTo>
                    <a:pt x="85" y="500"/>
                    <a:pt x="100" y="492"/>
                    <a:pt x="118" y="486"/>
                  </a:cubicBezTo>
                  <a:lnTo>
                    <a:pt x="146" y="553"/>
                  </a:lnTo>
                  <a:cubicBezTo>
                    <a:pt x="147" y="556"/>
                    <a:pt x="150" y="558"/>
                    <a:pt x="152" y="560"/>
                  </a:cubicBezTo>
                  <a:lnTo>
                    <a:pt x="152" y="713"/>
                  </a:lnTo>
                  <a:cubicBezTo>
                    <a:pt x="152" y="722"/>
                    <a:pt x="160" y="730"/>
                    <a:pt x="170" y="730"/>
                  </a:cubicBezTo>
                  <a:lnTo>
                    <a:pt x="224" y="730"/>
                  </a:lnTo>
                  <a:cubicBezTo>
                    <a:pt x="234" y="730"/>
                    <a:pt x="242" y="722"/>
                    <a:pt x="242" y="713"/>
                  </a:cubicBezTo>
                  <a:lnTo>
                    <a:pt x="242" y="559"/>
                  </a:lnTo>
                  <a:cubicBezTo>
                    <a:pt x="244" y="558"/>
                    <a:pt x="245" y="556"/>
                    <a:pt x="246" y="554"/>
                  </a:cubicBezTo>
                  <a:lnTo>
                    <a:pt x="290" y="472"/>
                  </a:lnTo>
                  <a:cubicBezTo>
                    <a:pt x="338" y="461"/>
                    <a:pt x="379" y="433"/>
                    <a:pt x="407" y="391"/>
                  </a:cubicBezTo>
                  <a:cubicBezTo>
                    <a:pt x="429" y="363"/>
                    <a:pt x="450" y="325"/>
                    <a:pt x="470" y="291"/>
                  </a:cubicBezTo>
                  <a:cubicBezTo>
                    <a:pt x="480" y="273"/>
                    <a:pt x="490" y="255"/>
                    <a:pt x="498" y="243"/>
                  </a:cubicBezTo>
                  <a:lnTo>
                    <a:pt x="498" y="242"/>
                  </a:lnTo>
                  <a:cubicBezTo>
                    <a:pt x="505" y="233"/>
                    <a:pt x="513" y="234"/>
                    <a:pt x="517" y="235"/>
                  </a:cubicBezTo>
                  <a:cubicBezTo>
                    <a:pt x="520" y="235"/>
                    <a:pt x="529" y="238"/>
                    <a:pt x="531" y="250"/>
                  </a:cubicBezTo>
                  <a:cubicBezTo>
                    <a:pt x="531" y="254"/>
                    <a:pt x="530" y="255"/>
                    <a:pt x="530" y="256"/>
                  </a:cubicBezTo>
                  <a:cubicBezTo>
                    <a:pt x="515" y="287"/>
                    <a:pt x="486" y="342"/>
                    <a:pt x="453" y="396"/>
                  </a:cubicBezTo>
                  <a:cubicBezTo>
                    <a:pt x="406" y="473"/>
                    <a:pt x="382" y="498"/>
                    <a:pt x="371" y="507"/>
                  </a:cubicBezTo>
                  <a:cubicBezTo>
                    <a:pt x="280" y="579"/>
                    <a:pt x="285" y="749"/>
                    <a:pt x="286" y="770"/>
                  </a:cubicBezTo>
                  <a:cubicBezTo>
                    <a:pt x="286" y="817"/>
                    <a:pt x="287" y="820"/>
                    <a:pt x="288" y="824"/>
                  </a:cubicBezTo>
                  <a:cubicBezTo>
                    <a:pt x="288" y="826"/>
                    <a:pt x="288" y="830"/>
                    <a:pt x="288" y="852"/>
                  </a:cubicBezTo>
                  <a:cubicBezTo>
                    <a:pt x="232" y="854"/>
                    <a:pt x="176" y="854"/>
                    <a:pt x="122" y="852"/>
                  </a:cubicBezTo>
                  <a:cubicBezTo>
                    <a:pt x="121" y="846"/>
                    <a:pt x="121" y="840"/>
                    <a:pt x="121" y="836"/>
                  </a:cubicBezTo>
                  <a:cubicBezTo>
                    <a:pt x="121" y="819"/>
                    <a:pt x="121" y="819"/>
                    <a:pt x="121" y="816"/>
                  </a:cubicBezTo>
                  <a:cubicBezTo>
                    <a:pt x="121" y="812"/>
                    <a:pt x="121" y="804"/>
                    <a:pt x="121" y="764"/>
                  </a:cubicBezTo>
                  <a:cubicBezTo>
                    <a:pt x="121" y="749"/>
                    <a:pt x="113" y="731"/>
                    <a:pt x="89" y="727"/>
                  </a:cubicBezTo>
                  <a:cubicBezTo>
                    <a:pt x="79" y="726"/>
                    <a:pt x="69" y="726"/>
                    <a:pt x="59" y="726"/>
                  </a:cubicBezTo>
                  <a:cubicBezTo>
                    <a:pt x="59" y="688"/>
                    <a:pt x="58" y="648"/>
                    <a:pt x="57" y="610"/>
                  </a:cubicBezTo>
                  <a:cubicBezTo>
                    <a:pt x="57" y="587"/>
                    <a:pt x="56" y="564"/>
                    <a:pt x="56" y="542"/>
                  </a:cubicBezTo>
                  <a:cubicBezTo>
                    <a:pt x="55" y="526"/>
                    <a:pt x="59" y="520"/>
                    <a:pt x="71" y="511"/>
                  </a:cubicBezTo>
                  <a:close/>
                  <a:moveTo>
                    <a:pt x="220" y="528"/>
                  </a:moveTo>
                  <a:lnTo>
                    <a:pt x="174" y="528"/>
                  </a:lnTo>
                  <a:lnTo>
                    <a:pt x="153" y="478"/>
                  </a:lnTo>
                  <a:cubicBezTo>
                    <a:pt x="166" y="476"/>
                    <a:pt x="180" y="475"/>
                    <a:pt x="195" y="475"/>
                  </a:cubicBezTo>
                  <a:cubicBezTo>
                    <a:pt x="199" y="475"/>
                    <a:pt x="205" y="475"/>
                    <a:pt x="210" y="476"/>
                  </a:cubicBezTo>
                  <a:cubicBezTo>
                    <a:pt x="212" y="476"/>
                    <a:pt x="214" y="476"/>
                    <a:pt x="216" y="476"/>
                  </a:cubicBezTo>
                  <a:cubicBezTo>
                    <a:pt x="227" y="478"/>
                    <a:pt x="237" y="478"/>
                    <a:pt x="247" y="478"/>
                  </a:cubicBezTo>
                  <a:close/>
                  <a:moveTo>
                    <a:pt x="188" y="564"/>
                  </a:moveTo>
                  <a:lnTo>
                    <a:pt x="206" y="564"/>
                  </a:lnTo>
                  <a:lnTo>
                    <a:pt x="206" y="695"/>
                  </a:lnTo>
                  <a:lnTo>
                    <a:pt x="188" y="695"/>
                  </a:lnTo>
                  <a:close/>
                  <a:moveTo>
                    <a:pt x="420" y="56"/>
                  </a:moveTo>
                  <a:lnTo>
                    <a:pt x="980" y="56"/>
                  </a:lnTo>
                  <a:lnTo>
                    <a:pt x="980" y="527"/>
                  </a:lnTo>
                  <a:lnTo>
                    <a:pt x="429" y="527"/>
                  </a:lnTo>
                  <a:cubicBezTo>
                    <a:pt x="482" y="466"/>
                    <a:pt x="551" y="340"/>
                    <a:pt x="580" y="280"/>
                  </a:cubicBezTo>
                  <a:cubicBezTo>
                    <a:pt x="585" y="269"/>
                    <a:pt x="587" y="257"/>
                    <a:pt x="585" y="244"/>
                  </a:cubicBezTo>
                  <a:cubicBezTo>
                    <a:pt x="582" y="213"/>
                    <a:pt x="560" y="188"/>
                    <a:pt x="530" y="181"/>
                  </a:cubicBezTo>
                  <a:cubicBezTo>
                    <a:pt x="500" y="174"/>
                    <a:pt x="470" y="186"/>
                    <a:pt x="453" y="211"/>
                  </a:cubicBezTo>
                  <a:cubicBezTo>
                    <a:pt x="452" y="212"/>
                    <a:pt x="452" y="212"/>
                    <a:pt x="452" y="213"/>
                  </a:cubicBezTo>
                  <a:cubicBezTo>
                    <a:pt x="443" y="227"/>
                    <a:pt x="432" y="245"/>
                    <a:pt x="422" y="264"/>
                  </a:cubicBezTo>
                  <a:cubicBezTo>
                    <a:pt x="421" y="265"/>
                    <a:pt x="420" y="266"/>
                    <a:pt x="420" y="266"/>
                  </a:cubicBezTo>
                  <a:close/>
                  <a:moveTo>
                    <a:pt x="58" y="781"/>
                  </a:moveTo>
                  <a:cubicBezTo>
                    <a:pt x="61" y="781"/>
                    <a:pt x="63" y="781"/>
                    <a:pt x="66" y="781"/>
                  </a:cubicBezTo>
                  <a:cubicBezTo>
                    <a:pt x="66" y="805"/>
                    <a:pt x="66" y="811"/>
                    <a:pt x="66" y="815"/>
                  </a:cubicBezTo>
                  <a:cubicBezTo>
                    <a:pt x="66" y="819"/>
                    <a:pt x="66" y="819"/>
                    <a:pt x="66" y="837"/>
                  </a:cubicBezTo>
                  <a:cubicBezTo>
                    <a:pt x="66" y="845"/>
                    <a:pt x="66" y="855"/>
                    <a:pt x="67" y="871"/>
                  </a:cubicBezTo>
                  <a:cubicBezTo>
                    <a:pt x="67" y="890"/>
                    <a:pt x="82" y="906"/>
                    <a:pt x="102" y="907"/>
                  </a:cubicBezTo>
                  <a:cubicBezTo>
                    <a:pt x="136" y="908"/>
                    <a:pt x="171" y="909"/>
                    <a:pt x="206" y="909"/>
                  </a:cubicBezTo>
                  <a:cubicBezTo>
                    <a:pt x="240" y="909"/>
                    <a:pt x="275" y="908"/>
                    <a:pt x="309" y="907"/>
                  </a:cubicBezTo>
                  <a:cubicBezTo>
                    <a:pt x="330" y="906"/>
                    <a:pt x="344" y="891"/>
                    <a:pt x="344" y="870"/>
                  </a:cubicBezTo>
                  <a:cubicBezTo>
                    <a:pt x="343" y="824"/>
                    <a:pt x="343" y="820"/>
                    <a:pt x="342" y="816"/>
                  </a:cubicBezTo>
                  <a:cubicBezTo>
                    <a:pt x="342" y="813"/>
                    <a:pt x="341" y="799"/>
                    <a:pt x="341" y="768"/>
                  </a:cubicBezTo>
                  <a:cubicBezTo>
                    <a:pt x="339" y="722"/>
                    <a:pt x="345" y="634"/>
                    <a:pt x="380" y="579"/>
                  </a:cubicBezTo>
                  <a:cubicBezTo>
                    <a:pt x="384" y="581"/>
                    <a:pt x="388" y="582"/>
                    <a:pt x="392" y="582"/>
                  </a:cubicBezTo>
                  <a:lnTo>
                    <a:pt x="1008" y="582"/>
                  </a:lnTo>
                  <a:cubicBezTo>
                    <a:pt x="1023" y="582"/>
                    <a:pt x="1035" y="569"/>
                    <a:pt x="1035" y="554"/>
                  </a:cubicBezTo>
                  <a:lnTo>
                    <a:pt x="1035" y="28"/>
                  </a:lnTo>
                  <a:cubicBezTo>
                    <a:pt x="1035" y="13"/>
                    <a:pt x="1023" y="0"/>
                    <a:pt x="1008" y="0"/>
                  </a:cubicBezTo>
                  <a:lnTo>
                    <a:pt x="392" y="0"/>
                  </a:lnTo>
                  <a:cubicBezTo>
                    <a:pt x="377" y="0"/>
                    <a:pt x="365" y="13"/>
                    <a:pt x="365" y="28"/>
                  </a:cubicBezTo>
                  <a:lnTo>
                    <a:pt x="365" y="334"/>
                  </a:lnTo>
                  <a:cubicBezTo>
                    <a:pt x="365" y="339"/>
                    <a:pt x="367" y="345"/>
                    <a:pt x="369" y="349"/>
                  </a:cubicBezTo>
                  <a:cubicBezTo>
                    <a:pt x="367" y="352"/>
                    <a:pt x="365" y="355"/>
                    <a:pt x="363" y="358"/>
                  </a:cubicBezTo>
                  <a:lnTo>
                    <a:pt x="362" y="359"/>
                  </a:lnTo>
                  <a:cubicBezTo>
                    <a:pt x="323" y="418"/>
                    <a:pt x="264" y="426"/>
                    <a:pt x="222" y="422"/>
                  </a:cubicBezTo>
                  <a:cubicBezTo>
                    <a:pt x="220" y="421"/>
                    <a:pt x="218" y="421"/>
                    <a:pt x="216" y="421"/>
                  </a:cubicBezTo>
                  <a:cubicBezTo>
                    <a:pt x="209" y="420"/>
                    <a:pt x="202" y="420"/>
                    <a:pt x="195" y="420"/>
                  </a:cubicBezTo>
                  <a:cubicBezTo>
                    <a:pt x="132" y="420"/>
                    <a:pt x="79" y="436"/>
                    <a:pt x="37" y="467"/>
                  </a:cubicBezTo>
                  <a:cubicBezTo>
                    <a:pt x="11" y="487"/>
                    <a:pt x="0" y="510"/>
                    <a:pt x="0" y="543"/>
                  </a:cubicBezTo>
                  <a:cubicBezTo>
                    <a:pt x="1" y="565"/>
                    <a:pt x="1" y="588"/>
                    <a:pt x="2" y="611"/>
                  </a:cubicBezTo>
                  <a:cubicBezTo>
                    <a:pt x="3" y="656"/>
                    <a:pt x="4" y="702"/>
                    <a:pt x="4" y="745"/>
                  </a:cubicBezTo>
                  <a:cubicBezTo>
                    <a:pt x="4" y="766"/>
                    <a:pt x="18" y="780"/>
                    <a:pt x="39" y="781"/>
                  </a:cubicBezTo>
                  <a:cubicBezTo>
                    <a:pt x="45" y="782"/>
                    <a:pt x="52" y="781"/>
                    <a:pt x="58" y="781"/>
                  </a:cubicBezTo>
                  <a:close/>
                </a:path>
              </a:pathLst>
            </a:custGeom>
            <a:grpFill/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Arial Unicode MS" pitchFamily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002466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Workbook (right) w. ti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Content Placeholder 13">
            <a:extLst>
              <a:ext uri="{FF2B5EF4-FFF2-40B4-BE49-F238E27FC236}">
                <a16:creationId xmlns:a16="http://schemas.microsoft.com/office/drawing/2014/main" id="{409AD9F1-1717-B64D-96B0-9828D8666B0F}"/>
              </a:ext>
            </a:extLst>
          </p:cNvPr>
          <p:cNvSpPr>
            <a:spLocks noGrp="1"/>
          </p:cNvSpPr>
          <p:nvPr userDrawn="1">
            <p:ph sz="quarter" idx="17"/>
          </p:nvPr>
        </p:nvSpPr>
        <p:spPr>
          <a:xfrm>
            <a:off x="838201" y="2512382"/>
            <a:ext cx="6836714" cy="367505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22" name="Textplatzhalter 24">
            <a:extLst>
              <a:ext uri="{FF2B5EF4-FFF2-40B4-BE49-F238E27FC236}">
                <a16:creationId xmlns:a16="http://schemas.microsoft.com/office/drawing/2014/main" id="{14C1F6E9-6D2E-6747-BA14-A2D3C879245A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38200" y="1261884"/>
            <a:ext cx="6836714" cy="110845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  <p:grpSp>
        <p:nvGrpSpPr>
          <p:cNvPr id="13" name="Graphic 6" descr="Open book">
            <a:extLst>
              <a:ext uri="{FF2B5EF4-FFF2-40B4-BE49-F238E27FC236}">
                <a16:creationId xmlns:a16="http://schemas.microsoft.com/office/drawing/2014/main" id="{0E4E15F7-0134-E246-A514-6EBCFDB46524}"/>
              </a:ext>
            </a:extLst>
          </p:cNvPr>
          <p:cNvGrpSpPr/>
          <p:nvPr userDrawn="1"/>
        </p:nvGrpSpPr>
        <p:grpSpPr>
          <a:xfrm>
            <a:off x="8473799" y="2349000"/>
            <a:ext cx="2160000" cy="2160000"/>
            <a:chOff x="8473799" y="2349000"/>
            <a:chExt cx="2160000" cy="2160000"/>
          </a:xfrm>
          <a:solidFill>
            <a:schemeClr val="accent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FC2073E-1690-6F46-A79E-AAC9008A257B}"/>
                </a:ext>
              </a:extLst>
            </p:cNvPr>
            <p:cNvSpPr/>
            <p:nvPr/>
          </p:nvSpPr>
          <p:spPr>
            <a:xfrm>
              <a:off x="8563799" y="2844000"/>
              <a:ext cx="1980000" cy="1327500"/>
            </a:xfrm>
            <a:custGeom>
              <a:avLst/>
              <a:gdLst>
                <a:gd name="connsiteX0" fmla="*/ 1845000 w 1980000"/>
                <a:gd name="connsiteY0" fmla="*/ 0 h 1327500"/>
                <a:gd name="connsiteX1" fmla="*/ 1845000 w 1980000"/>
                <a:gd name="connsiteY1" fmla="*/ 1102500 h 1327500"/>
                <a:gd name="connsiteX2" fmla="*/ 135000 w 1980000"/>
                <a:gd name="connsiteY2" fmla="*/ 1102500 h 1327500"/>
                <a:gd name="connsiteX3" fmla="*/ 135000 w 1980000"/>
                <a:gd name="connsiteY3" fmla="*/ 0 h 1327500"/>
                <a:gd name="connsiteX4" fmla="*/ 0 w 1980000"/>
                <a:gd name="connsiteY4" fmla="*/ 0 h 1327500"/>
                <a:gd name="connsiteX5" fmla="*/ 0 w 1980000"/>
                <a:gd name="connsiteY5" fmla="*/ 1260000 h 1327500"/>
                <a:gd name="connsiteX6" fmla="*/ 787500 w 1980000"/>
                <a:gd name="connsiteY6" fmla="*/ 1260000 h 1327500"/>
                <a:gd name="connsiteX7" fmla="*/ 855000 w 1980000"/>
                <a:gd name="connsiteY7" fmla="*/ 1327500 h 1327500"/>
                <a:gd name="connsiteX8" fmla="*/ 1125000 w 1980000"/>
                <a:gd name="connsiteY8" fmla="*/ 1327500 h 1327500"/>
                <a:gd name="connsiteX9" fmla="*/ 1192500 w 1980000"/>
                <a:gd name="connsiteY9" fmla="*/ 1260000 h 1327500"/>
                <a:gd name="connsiteX10" fmla="*/ 1980000 w 1980000"/>
                <a:gd name="connsiteY10" fmla="*/ 1260000 h 1327500"/>
                <a:gd name="connsiteX11" fmla="*/ 1980000 w 1980000"/>
                <a:gd name="connsiteY11" fmla="*/ 0 h 1327500"/>
                <a:gd name="connsiteX12" fmla="*/ 1845000 w 1980000"/>
                <a:gd name="connsiteY12" fmla="*/ 0 h 132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0000" h="1327500">
                  <a:moveTo>
                    <a:pt x="1845000" y="0"/>
                  </a:moveTo>
                  <a:lnTo>
                    <a:pt x="1845000" y="1102500"/>
                  </a:lnTo>
                  <a:lnTo>
                    <a:pt x="135000" y="1102500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1260000"/>
                  </a:lnTo>
                  <a:lnTo>
                    <a:pt x="787500" y="1260000"/>
                  </a:lnTo>
                  <a:cubicBezTo>
                    <a:pt x="787500" y="1298250"/>
                    <a:pt x="816750" y="1327500"/>
                    <a:pt x="855000" y="1327500"/>
                  </a:cubicBezTo>
                  <a:lnTo>
                    <a:pt x="1125000" y="1327500"/>
                  </a:lnTo>
                  <a:cubicBezTo>
                    <a:pt x="1163250" y="1327500"/>
                    <a:pt x="1192500" y="1298250"/>
                    <a:pt x="1192500" y="1260000"/>
                  </a:cubicBezTo>
                  <a:lnTo>
                    <a:pt x="1980000" y="1260000"/>
                  </a:lnTo>
                  <a:lnTo>
                    <a:pt x="1980000" y="0"/>
                  </a:lnTo>
                  <a:lnTo>
                    <a:pt x="1845000" y="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7B99A6F-7E9C-FF41-A64D-3C126A7AE650}"/>
                </a:ext>
              </a:extLst>
            </p:cNvPr>
            <p:cNvSpPr/>
            <p:nvPr/>
          </p:nvSpPr>
          <p:spPr>
            <a:xfrm>
              <a:off x="8788799" y="2709000"/>
              <a:ext cx="1530000" cy="1147500"/>
            </a:xfrm>
            <a:custGeom>
              <a:avLst/>
              <a:gdLst>
                <a:gd name="connsiteX0" fmla="*/ 1530000 w 1530000"/>
                <a:gd name="connsiteY0" fmla="*/ 0 h 1147500"/>
                <a:gd name="connsiteX1" fmla="*/ 0 w 1530000"/>
                <a:gd name="connsiteY1" fmla="*/ 0 h 1147500"/>
                <a:gd name="connsiteX2" fmla="*/ 0 w 1530000"/>
                <a:gd name="connsiteY2" fmla="*/ 1147500 h 1147500"/>
                <a:gd name="connsiteX3" fmla="*/ 1530000 w 1530000"/>
                <a:gd name="connsiteY3" fmla="*/ 1147500 h 1147500"/>
                <a:gd name="connsiteX4" fmla="*/ 1530000 w 1530000"/>
                <a:gd name="connsiteY4" fmla="*/ 0 h 1147500"/>
                <a:gd name="connsiteX5" fmla="*/ 135000 w 1530000"/>
                <a:gd name="connsiteY5" fmla="*/ 135000 h 1147500"/>
                <a:gd name="connsiteX6" fmla="*/ 720000 w 1530000"/>
                <a:gd name="connsiteY6" fmla="*/ 135000 h 1147500"/>
                <a:gd name="connsiteX7" fmla="*/ 720000 w 1530000"/>
                <a:gd name="connsiteY7" fmla="*/ 1012500 h 1147500"/>
                <a:gd name="connsiteX8" fmla="*/ 135000 w 1530000"/>
                <a:gd name="connsiteY8" fmla="*/ 1012500 h 1147500"/>
                <a:gd name="connsiteX9" fmla="*/ 135000 w 1530000"/>
                <a:gd name="connsiteY9" fmla="*/ 135000 h 1147500"/>
                <a:gd name="connsiteX10" fmla="*/ 1395000 w 1530000"/>
                <a:gd name="connsiteY10" fmla="*/ 1012500 h 1147500"/>
                <a:gd name="connsiteX11" fmla="*/ 810000 w 1530000"/>
                <a:gd name="connsiteY11" fmla="*/ 1012500 h 1147500"/>
                <a:gd name="connsiteX12" fmla="*/ 810000 w 1530000"/>
                <a:gd name="connsiteY12" fmla="*/ 135000 h 1147500"/>
                <a:gd name="connsiteX13" fmla="*/ 1395000 w 1530000"/>
                <a:gd name="connsiteY13" fmla="*/ 135000 h 1147500"/>
                <a:gd name="connsiteX14" fmla="*/ 1395000 w 1530000"/>
                <a:gd name="connsiteY14" fmla="*/ 1012500 h 114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0000" h="1147500">
                  <a:moveTo>
                    <a:pt x="1530000" y="0"/>
                  </a:moveTo>
                  <a:lnTo>
                    <a:pt x="0" y="0"/>
                  </a:lnTo>
                  <a:lnTo>
                    <a:pt x="0" y="1147500"/>
                  </a:lnTo>
                  <a:lnTo>
                    <a:pt x="1530000" y="1147500"/>
                  </a:lnTo>
                  <a:lnTo>
                    <a:pt x="1530000" y="0"/>
                  </a:lnTo>
                  <a:close/>
                  <a:moveTo>
                    <a:pt x="135000" y="135000"/>
                  </a:moveTo>
                  <a:lnTo>
                    <a:pt x="720000" y="135000"/>
                  </a:lnTo>
                  <a:lnTo>
                    <a:pt x="720000" y="1012500"/>
                  </a:lnTo>
                  <a:lnTo>
                    <a:pt x="135000" y="1012500"/>
                  </a:lnTo>
                  <a:lnTo>
                    <a:pt x="135000" y="135000"/>
                  </a:lnTo>
                  <a:close/>
                  <a:moveTo>
                    <a:pt x="1395000" y="1012500"/>
                  </a:moveTo>
                  <a:lnTo>
                    <a:pt x="810000" y="1012500"/>
                  </a:lnTo>
                  <a:lnTo>
                    <a:pt x="810000" y="135000"/>
                  </a:lnTo>
                  <a:lnTo>
                    <a:pt x="1395000" y="135000"/>
                  </a:lnTo>
                  <a:lnTo>
                    <a:pt x="1395000" y="1012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A239638-4B1E-8042-833D-3C7A2D43864B}"/>
                </a:ext>
              </a:extLst>
            </p:cNvPr>
            <p:cNvSpPr/>
            <p:nvPr/>
          </p:nvSpPr>
          <p:spPr>
            <a:xfrm>
              <a:off x="9733799" y="3069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317814A-C499-E849-AF38-7ECAFCFF0A41}"/>
                </a:ext>
              </a:extLst>
            </p:cNvPr>
            <p:cNvSpPr/>
            <p:nvPr/>
          </p:nvSpPr>
          <p:spPr>
            <a:xfrm>
              <a:off x="9733799" y="3204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A5B62C6-47D5-2143-A161-259C40749038}"/>
                </a:ext>
              </a:extLst>
            </p:cNvPr>
            <p:cNvSpPr/>
            <p:nvPr/>
          </p:nvSpPr>
          <p:spPr>
            <a:xfrm>
              <a:off x="9733799" y="3339000"/>
              <a:ext cx="218250" cy="67500"/>
            </a:xfrm>
            <a:custGeom>
              <a:avLst/>
              <a:gdLst>
                <a:gd name="connsiteX0" fmla="*/ 0 w 218250"/>
                <a:gd name="connsiteY0" fmla="*/ 0 h 67500"/>
                <a:gd name="connsiteX1" fmla="*/ 218250 w 218250"/>
                <a:gd name="connsiteY1" fmla="*/ 0 h 67500"/>
                <a:gd name="connsiteX2" fmla="*/ 218250 w 218250"/>
                <a:gd name="connsiteY2" fmla="*/ 67500 h 67500"/>
                <a:gd name="connsiteX3" fmla="*/ 0 w 21825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250" h="67500">
                  <a:moveTo>
                    <a:pt x="0" y="0"/>
                  </a:moveTo>
                  <a:lnTo>
                    <a:pt x="218250" y="0"/>
                  </a:lnTo>
                  <a:lnTo>
                    <a:pt x="21825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9AFDA-5E86-D44B-81BE-63A4CEF871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23799" y="2843213"/>
            <a:ext cx="578976" cy="87153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PP</a:t>
            </a:r>
            <a:endParaRPr lang="de-DE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2591730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xercise - 2line Title Workbook (right) w. tim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AB3C7A8-D9F8-254C-9A7F-BC374C69371B}"/>
              </a:ext>
            </a:extLst>
          </p:cNvPr>
          <p:cNvSpPr/>
          <p:nvPr userDrawn="1"/>
        </p:nvSpPr>
        <p:spPr>
          <a:xfrm>
            <a:off x="7753799" y="1629000"/>
            <a:ext cx="3600000" cy="3600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3" name="Graphic 6" descr="Open book">
            <a:extLst>
              <a:ext uri="{FF2B5EF4-FFF2-40B4-BE49-F238E27FC236}">
                <a16:creationId xmlns:a16="http://schemas.microsoft.com/office/drawing/2014/main" id="{0E4E15F7-0134-E246-A514-6EBCFDB46524}"/>
              </a:ext>
            </a:extLst>
          </p:cNvPr>
          <p:cNvGrpSpPr/>
          <p:nvPr userDrawn="1"/>
        </p:nvGrpSpPr>
        <p:grpSpPr>
          <a:xfrm>
            <a:off x="8473799" y="2349000"/>
            <a:ext cx="2160000" cy="2160000"/>
            <a:chOff x="8473799" y="2349000"/>
            <a:chExt cx="2160000" cy="2160000"/>
          </a:xfrm>
          <a:solidFill>
            <a:schemeClr val="accent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FC2073E-1690-6F46-A79E-AAC9008A257B}"/>
                </a:ext>
              </a:extLst>
            </p:cNvPr>
            <p:cNvSpPr/>
            <p:nvPr/>
          </p:nvSpPr>
          <p:spPr>
            <a:xfrm>
              <a:off x="8563799" y="2844000"/>
              <a:ext cx="1980000" cy="1327500"/>
            </a:xfrm>
            <a:custGeom>
              <a:avLst/>
              <a:gdLst>
                <a:gd name="connsiteX0" fmla="*/ 1845000 w 1980000"/>
                <a:gd name="connsiteY0" fmla="*/ 0 h 1327500"/>
                <a:gd name="connsiteX1" fmla="*/ 1845000 w 1980000"/>
                <a:gd name="connsiteY1" fmla="*/ 1102500 h 1327500"/>
                <a:gd name="connsiteX2" fmla="*/ 135000 w 1980000"/>
                <a:gd name="connsiteY2" fmla="*/ 1102500 h 1327500"/>
                <a:gd name="connsiteX3" fmla="*/ 135000 w 1980000"/>
                <a:gd name="connsiteY3" fmla="*/ 0 h 1327500"/>
                <a:gd name="connsiteX4" fmla="*/ 0 w 1980000"/>
                <a:gd name="connsiteY4" fmla="*/ 0 h 1327500"/>
                <a:gd name="connsiteX5" fmla="*/ 0 w 1980000"/>
                <a:gd name="connsiteY5" fmla="*/ 1260000 h 1327500"/>
                <a:gd name="connsiteX6" fmla="*/ 787500 w 1980000"/>
                <a:gd name="connsiteY6" fmla="*/ 1260000 h 1327500"/>
                <a:gd name="connsiteX7" fmla="*/ 855000 w 1980000"/>
                <a:gd name="connsiteY7" fmla="*/ 1327500 h 1327500"/>
                <a:gd name="connsiteX8" fmla="*/ 1125000 w 1980000"/>
                <a:gd name="connsiteY8" fmla="*/ 1327500 h 1327500"/>
                <a:gd name="connsiteX9" fmla="*/ 1192500 w 1980000"/>
                <a:gd name="connsiteY9" fmla="*/ 1260000 h 1327500"/>
                <a:gd name="connsiteX10" fmla="*/ 1980000 w 1980000"/>
                <a:gd name="connsiteY10" fmla="*/ 1260000 h 1327500"/>
                <a:gd name="connsiteX11" fmla="*/ 1980000 w 1980000"/>
                <a:gd name="connsiteY11" fmla="*/ 0 h 1327500"/>
                <a:gd name="connsiteX12" fmla="*/ 1845000 w 1980000"/>
                <a:gd name="connsiteY12" fmla="*/ 0 h 132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80000" h="1327500">
                  <a:moveTo>
                    <a:pt x="1845000" y="0"/>
                  </a:moveTo>
                  <a:lnTo>
                    <a:pt x="1845000" y="1102500"/>
                  </a:lnTo>
                  <a:lnTo>
                    <a:pt x="135000" y="1102500"/>
                  </a:lnTo>
                  <a:lnTo>
                    <a:pt x="135000" y="0"/>
                  </a:lnTo>
                  <a:lnTo>
                    <a:pt x="0" y="0"/>
                  </a:lnTo>
                  <a:lnTo>
                    <a:pt x="0" y="1260000"/>
                  </a:lnTo>
                  <a:lnTo>
                    <a:pt x="787500" y="1260000"/>
                  </a:lnTo>
                  <a:cubicBezTo>
                    <a:pt x="787500" y="1298250"/>
                    <a:pt x="816750" y="1327500"/>
                    <a:pt x="855000" y="1327500"/>
                  </a:cubicBezTo>
                  <a:lnTo>
                    <a:pt x="1125000" y="1327500"/>
                  </a:lnTo>
                  <a:cubicBezTo>
                    <a:pt x="1163250" y="1327500"/>
                    <a:pt x="1192500" y="1298250"/>
                    <a:pt x="1192500" y="1260000"/>
                  </a:cubicBezTo>
                  <a:lnTo>
                    <a:pt x="1980000" y="1260000"/>
                  </a:lnTo>
                  <a:lnTo>
                    <a:pt x="1980000" y="0"/>
                  </a:lnTo>
                  <a:lnTo>
                    <a:pt x="1845000" y="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7B99A6F-7E9C-FF41-A64D-3C126A7AE650}"/>
                </a:ext>
              </a:extLst>
            </p:cNvPr>
            <p:cNvSpPr/>
            <p:nvPr/>
          </p:nvSpPr>
          <p:spPr>
            <a:xfrm>
              <a:off x="8788799" y="2709000"/>
              <a:ext cx="1530000" cy="1147500"/>
            </a:xfrm>
            <a:custGeom>
              <a:avLst/>
              <a:gdLst>
                <a:gd name="connsiteX0" fmla="*/ 1530000 w 1530000"/>
                <a:gd name="connsiteY0" fmla="*/ 0 h 1147500"/>
                <a:gd name="connsiteX1" fmla="*/ 0 w 1530000"/>
                <a:gd name="connsiteY1" fmla="*/ 0 h 1147500"/>
                <a:gd name="connsiteX2" fmla="*/ 0 w 1530000"/>
                <a:gd name="connsiteY2" fmla="*/ 1147500 h 1147500"/>
                <a:gd name="connsiteX3" fmla="*/ 1530000 w 1530000"/>
                <a:gd name="connsiteY3" fmla="*/ 1147500 h 1147500"/>
                <a:gd name="connsiteX4" fmla="*/ 1530000 w 1530000"/>
                <a:gd name="connsiteY4" fmla="*/ 0 h 1147500"/>
                <a:gd name="connsiteX5" fmla="*/ 135000 w 1530000"/>
                <a:gd name="connsiteY5" fmla="*/ 135000 h 1147500"/>
                <a:gd name="connsiteX6" fmla="*/ 720000 w 1530000"/>
                <a:gd name="connsiteY6" fmla="*/ 135000 h 1147500"/>
                <a:gd name="connsiteX7" fmla="*/ 720000 w 1530000"/>
                <a:gd name="connsiteY7" fmla="*/ 1012500 h 1147500"/>
                <a:gd name="connsiteX8" fmla="*/ 135000 w 1530000"/>
                <a:gd name="connsiteY8" fmla="*/ 1012500 h 1147500"/>
                <a:gd name="connsiteX9" fmla="*/ 135000 w 1530000"/>
                <a:gd name="connsiteY9" fmla="*/ 135000 h 1147500"/>
                <a:gd name="connsiteX10" fmla="*/ 1395000 w 1530000"/>
                <a:gd name="connsiteY10" fmla="*/ 1012500 h 1147500"/>
                <a:gd name="connsiteX11" fmla="*/ 810000 w 1530000"/>
                <a:gd name="connsiteY11" fmla="*/ 1012500 h 1147500"/>
                <a:gd name="connsiteX12" fmla="*/ 810000 w 1530000"/>
                <a:gd name="connsiteY12" fmla="*/ 135000 h 1147500"/>
                <a:gd name="connsiteX13" fmla="*/ 1395000 w 1530000"/>
                <a:gd name="connsiteY13" fmla="*/ 135000 h 1147500"/>
                <a:gd name="connsiteX14" fmla="*/ 1395000 w 1530000"/>
                <a:gd name="connsiteY14" fmla="*/ 1012500 h 114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30000" h="1147500">
                  <a:moveTo>
                    <a:pt x="1530000" y="0"/>
                  </a:moveTo>
                  <a:lnTo>
                    <a:pt x="0" y="0"/>
                  </a:lnTo>
                  <a:lnTo>
                    <a:pt x="0" y="1147500"/>
                  </a:lnTo>
                  <a:lnTo>
                    <a:pt x="1530000" y="1147500"/>
                  </a:lnTo>
                  <a:lnTo>
                    <a:pt x="1530000" y="0"/>
                  </a:lnTo>
                  <a:close/>
                  <a:moveTo>
                    <a:pt x="135000" y="135000"/>
                  </a:moveTo>
                  <a:lnTo>
                    <a:pt x="720000" y="135000"/>
                  </a:lnTo>
                  <a:lnTo>
                    <a:pt x="720000" y="1012500"/>
                  </a:lnTo>
                  <a:lnTo>
                    <a:pt x="135000" y="1012500"/>
                  </a:lnTo>
                  <a:lnTo>
                    <a:pt x="135000" y="135000"/>
                  </a:lnTo>
                  <a:close/>
                  <a:moveTo>
                    <a:pt x="1395000" y="1012500"/>
                  </a:moveTo>
                  <a:lnTo>
                    <a:pt x="810000" y="1012500"/>
                  </a:lnTo>
                  <a:lnTo>
                    <a:pt x="810000" y="135000"/>
                  </a:lnTo>
                  <a:lnTo>
                    <a:pt x="1395000" y="135000"/>
                  </a:lnTo>
                  <a:lnTo>
                    <a:pt x="1395000" y="1012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2A239638-4B1E-8042-833D-3C7A2D43864B}"/>
                </a:ext>
              </a:extLst>
            </p:cNvPr>
            <p:cNvSpPr/>
            <p:nvPr/>
          </p:nvSpPr>
          <p:spPr>
            <a:xfrm>
              <a:off x="9733799" y="3069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6317814A-C499-E849-AF38-7ECAFCFF0A41}"/>
                </a:ext>
              </a:extLst>
            </p:cNvPr>
            <p:cNvSpPr/>
            <p:nvPr/>
          </p:nvSpPr>
          <p:spPr>
            <a:xfrm>
              <a:off x="9733799" y="3204000"/>
              <a:ext cx="315000" cy="67500"/>
            </a:xfrm>
            <a:custGeom>
              <a:avLst/>
              <a:gdLst>
                <a:gd name="connsiteX0" fmla="*/ 0 w 315000"/>
                <a:gd name="connsiteY0" fmla="*/ 0 h 67500"/>
                <a:gd name="connsiteX1" fmla="*/ 315000 w 315000"/>
                <a:gd name="connsiteY1" fmla="*/ 0 h 67500"/>
                <a:gd name="connsiteX2" fmla="*/ 315000 w 315000"/>
                <a:gd name="connsiteY2" fmla="*/ 67500 h 67500"/>
                <a:gd name="connsiteX3" fmla="*/ 0 w 31500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5000" h="67500">
                  <a:moveTo>
                    <a:pt x="0" y="0"/>
                  </a:moveTo>
                  <a:lnTo>
                    <a:pt x="315000" y="0"/>
                  </a:lnTo>
                  <a:lnTo>
                    <a:pt x="31500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4A5B62C6-47D5-2143-A161-259C40749038}"/>
                </a:ext>
              </a:extLst>
            </p:cNvPr>
            <p:cNvSpPr/>
            <p:nvPr/>
          </p:nvSpPr>
          <p:spPr>
            <a:xfrm>
              <a:off x="9733799" y="3339000"/>
              <a:ext cx="218250" cy="67500"/>
            </a:xfrm>
            <a:custGeom>
              <a:avLst/>
              <a:gdLst>
                <a:gd name="connsiteX0" fmla="*/ 0 w 218250"/>
                <a:gd name="connsiteY0" fmla="*/ 0 h 67500"/>
                <a:gd name="connsiteX1" fmla="*/ 218250 w 218250"/>
                <a:gd name="connsiteY1" fmla="*/ 0 h 67500"/>
                <a:gd name="connsiteX2" fmla="*/ 218250 w 218250"/>
                <a:gd name="connsiteY2" fmla="*/ 67500 h 67500"/>
                <a:gd name="connsiteX3" fmla="*/ 0 w 218250"/>
                <a:gd name="connsiteY3" fmla="*/ 67500 h 6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8250" h="67500">
                  <a:moveTo>
                    <a:pt x="0" y="0"/>
                  </a:moveTo>
                  <a:lnTo>
                    <a:pt x="218250" y="0"/>
                  </a:lnTo>
                  <a:lnTo>
                    <a:pt x="218250" y="67500"/>
                  </a:lnTo>
                  <a:lnTo>
                    <a:pt x="0" y="67500"/>
                  </a:lnTo>
                  <a:close/>
                </a:path>
              </a:pathLst>
            </a:custGeom>
            <a:grpFill/>
            <a:ln w="2242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9AFDA-5E86-D44B-81BE-63A4CEF871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23799" y="2843213"/>
            <a:ext cx="578976" cy="87153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1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2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</a:lstStyle>
          <a:p>
            <a:pPr lvl="0"/>
            <a:r>
              <a:rPr lang="en-US"/>
              <a:t>PP</a:t>
            </a:r>
            <a:endParaRPr lang="de-DE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93A2834-22E7-A444-A567-3F5270762B8C}"/>
              </a:ext>
            </a:extLst>
          </p:cNvPr>
          <p:cNvSpPr/>
          <p:nvPr userDrawn="1"/>
        </p:nvSpPr>
        <p:spPr>
          <a:xfrm>
            <a:off x="9983372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>
            <a:extLst>
              <a:ext uri="{FF2B5EF4-FFF2-40B4-BE49-F238E27FC236}">
                <a16:creationId xmlns:a16="http://schemas.microsoft.com/office/drawing/2014/main" id="{092FE64F-409E-784E-9B31-7F0E884196A4}"/>
              </a:ext>
            </a:extLst>
          </p:cNvPr>
          <p:cNvSpPr/>
          <p:nvPr userDrawn="1"/>
        </p:nvSpPr>
        <p:spPr>
          <a:xfrm>
            <a:off x="10036126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9AD4CB33-A4B5-094E-A3DC-484CDA443BE1}"/>
              </a:ext>
            </a:extLst>
          </p:cNvPr>
          <p:cNvSpPr/>
          <p:nvPr userDrawn="1"/>
        </p:nvSpPr>
        <p:spPr>
          <a:xfrm>
            <a:off x="10088880" y="359797"/>
            <a:ext cx="2103120" cy="548640"/>
          </a:xfrm>
          <a:custGeom>
            <a:avLst/>
            <a:gdLst>
              <a:gd name="connsiteX0" fmla="*/ 0 w 2103120"/>
              <a:gd name="connsiteY0" fmla="*/ 0 h 548640"/>
              <a:gd name="connsiteX1" fmla="*/ 2103120 w 2103120"/>
              <a:gd name="connsiteY1" fmla="*/ 0 h 548640"/>
              <a:gd name="connsiteX2" fmla="*/ 2103120 w 2103120"/>
              <a:gd name="connsiteY2" fmla="*/ 548640 h 548640"/>
              <a:gd name="connsiteX3" fmla="*/ 49 w 2103120"/>
              <a:gd name="connsiteY3" fmla="*/ 548640 h 548640"/>
              <a:gd name="connsiteX4" fmla="*/ 137159 w 2103120"/>
              <a:gd name="connsiteY4" fmla="*/ 274370 h 548640"/>
              <a:gd name="connsiteX5" fmla="*/ 0 w 2103120"/>
              <a:gd name="connsiteY5" fmla="*/ 2 h 54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120" h="548640">
                <a:moveTo>
                  <a:pt x="0" y="0"/>
                </a:moveTo>
                <a:lnTo>
                  <a:pt x="2103120" y="0"/>
                </a:lnTo>
                <a:lnTo>
                  <a:pt x="2103120" y="548640"/>
                </a:lnTo>
                <a:lnTo>
                  <a:pt x="49" y="548640"/>
                </a:lnTo>
                <a:lnTo>
                  <a:pt x="137159" y="274370"/>
                </a:lnTo>
                <a:lnTo>
                  <a:pt x="0" y="2"/>
                </a:lnTo>
                <a:close/>
              </a:path>
            </a:pathLst>
          </a:cu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CA301C9C-423B-534A-8433-95D40A51C5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380786" y="459445"/>
            <a:ext cx="1811214" cy="360000"/>
          </a:xfr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240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time</a:t>
            </a:r>
            <a:endParaRPr lang="de-DE"/>
          </a:p>
        </p:txBody>
      </p:sp>
      <p:sp>
        <p:nvSpPr>
          <p:cNvPr id="26" name="Slide Number Placeholder 7">
            <a:extLst>
              <a:ext uri="{FF2B5EF4-FFF2-40B4-BE49-F238E27FC236}">
                <a16:creationId xmlns:a16="http://schemas.microsoft.com/office/drawing/2014/main" id="{36B755FC-209B-524B-ABB7-3B32D8F92C7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2AFAE7-4E2D-D646-9716-AF3EDE086C9C}"/>
              </a:ext>
            </a:extLst>
          </p:cNvPr>
          <p:cNvGrpSpPr/>
          <p:nvPr userDrawn="1"/>
        </p:nvGrpSpPr>
        <p:grpSpPr>
          <a:xfrm>
            <a:off x="266694" y="6336543"/>
            <a:ext cx="1105200" cy="360572"/>
            <a:chOff x="760736" y="5154034"/>
            <a:chExt cx="1105200" cy="36057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A7626B-1ABD-5B45-97E6-7FB3C634CD63}"/>
                </a:ext>
              </a:extLst>
            </p:cNvPr>
            <p:cNvSpPr/>
            <p:nvPr userDrawn="1"/>
          </p:nvSpPr>
          <p:spPr>
            <a:xfrm>
              <a:off x="760736" y="5154320"/>
              <a:ext cx="1105200" cy="360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1E25DA7-8496-4E4E-B211-A62E27486D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60736" y="5154034"/>
              <a:ext cx="1105200" cy="360572"/>
            </a:xfrm>
            <a:prstGeom prst="rect">
              <a:avLst/>
            </a:prstGeom>
          </p:spPr>
        </p:pic>
      </p:grpSp>
      <p:sp>
        <p:nvSpPr>
          <p:cNvPr id="6" name="Content Placeholder 13">
            <a:extLst>
              <a:ext uri="{FF2B5EF4-FFF2-40B4-BE49-F238E27FC236}">
                <a16:creationId xmlns:a16="http://schemas.microsoft.com/office/drawing/2014/main" id="{F3F75DBE-85C2-3164-576F-6B68111A883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38201" y="3429000"/>
            <a:ext cx="6836714" cy="275843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Textplatzhalter 24">
            <a:extLst>
              <a:ext uri="{FF2B5EF4-FFF2-40B4-BE49-F238E27FC236}">
                <a16:creationId xmlns:a16="http://schemas.microsoft.com/office/drawing/2014/main" id="{B897A099-D16C-CC8F-4E7D-9F889A3903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261884"/>
            <a:ext cx="6836714" cy="200034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FontTx/>
              <a:buNone/>
              <a:defRPr sz="5400" b="0">
                <a:solidFill>
                  <a:schemeClr val="bg1"/>
                </a:solidFill>
                <a:latin typeface="+mj-lt"/>
              </a:defRPr>
            </a:lvl1pPr>
            <a:lvl2pPr marL="4572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2pPr>
            <a:lvl3pPr marL="9144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3pPr>
            <a:lvl4pPr marL="13716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4pPr>
            <a:lvl5pPr marL="1828800" indent="0">
              <a:buFontTx/>
              <a:buNone/>
              <a:defRPr sz="5400">
                <a:solidFill>
                  <a:schemeClr val="accent1"/>
                </a:solidFill>
                <a:latin typeface="+mj-lt"/>
              </a:defRPr>
            </a:lvl5pPr>
          </a:lstStyle>
          <a:p>
            <a:pPr lvl="0"/>
            <a:r>
              <a:rPr lang="en-US"/>
              <a:t>Exercise question to the students</a:t>
            </a:r>
          </a:p>
        </p:txBody>
      </p:sp>
    </p:spTree>
    <p:extLst>
      <p:ext uri="{BB962C8B-B14F-4D97-AF65-F5344CB8AC3E}">
        <p14:creationId xmlns:p14="http://schemas.microsoft.com/office/powerpoint/2010/main" val="380680780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nban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C6FC-EB22-3348-AE2A-2FA6514A20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2DA09FC0-7626-8EDD-2A6C-358B157780D2}"/>
              </a:ext>
            </a:extLst>
          </p:cNvPr>
          <p:cNvGrpSpPr/>
          <p:nvPr userDrawn="1"/>
        </p:nvGrpSpPr>
        <p:grpSpPr>
          <a:xfrm>
            <a:off x="2515055" y="1785885"/>
            <a:ext cx="7161890" cy="3854406"/>
            <a:chOff x="2494223" y="1523524"/>
            <a:chExt cx="7161890" cy="3854406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366B874B-5406-FC97-CA34-1114FE4EAA0D}"/>
                </a:ext>
              </a:extLst>
            </p:cNvPr>
            <p:cNvSpPr txBox="1"/>
            <p:nvPr/>
          </p:nvSpPr>
          <p:spPr>
            <a:xfrm>
              <a:off x="8073037" y="1753060"/>
              <a:ext cx="7896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Deliver</a:t>
              </a:r>
            </a:p>
          </p:txBody>
        </p:sp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90483D59-768A-C108-6611-CE9F618EC300}"/>
                </a:ext>
              </a:extLst>
            </p:cNvPr>
            <p:cNvCxnSpPr>
              <a:cxnSpLocks/>
            </p:cNvCxnSpPr>
            <p:nvPr/>
          </p:nvCxnSpPr>
          <p:spPr>
            <a:xfrm>
              <a:off x="3332066" y="2056780"/>
              <a:ext cx="5532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1B2ACD28-28E7-A89D-4DC4-31BE9190C9F5}"/>
                </a:ext>
              </a:extLst>
            </p:cNvPr>
            <p:cNvCxnSpPr/>
            <p:nvPr/>
          </p:nvCxnSpPr>
          <p:spPr>
            <a:xfrm>
              <a:off x="2535887" y="2486494"/>
              <a:ext cx="7116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3CF0787B-1BB5-711D-CCA1-38193EF382C4}"/>
                </a:ext>
              </a:extLst>
            </p:cNvPr>
            <p:cNvSpPr/>
            <p:nvPr/>
          </p:nvSpPr>
          <p:spPr>
            <a:xfrm>
              <a:off x="2535887" y="1692785"/>
              <a:ext cx="7116047" cy="368514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C6749B5E-1D11-0330-9C6C-409776033D2F}"/>
                </a:ext>
              </a:extLst>
            </p:cNvPr>
            <p:cNvSpPr txBox="1"/>
            <p:nvPr/>
          </p:nvSpPr>
          <p:spPr>
            <a:xfrm>
              <a:off x="8867778" y="1762202"/>
              <a:ext cx="788335" cy="335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Done</a:t>
              </a:r>
            </a:p>
          </p:txBody>
        </p:sp>
        <p:sp>
          <p:nvSpPr>
            <p:cNvPr id="11" name="Rechthoek: ezelsoor 10">
              <a:extLst>
                <a:ext uri="{FF2B5EF4-FFF2-40B4-BE49-F238E27FC236}">
                  <a16:creationId xmlns:a16="http://schemas.microsoft.com/office/drawing/2014/main" id="{6ACA00DD-FC9A-34A1-8CE9-921D492440B3}"/>
                </a:ext>
              </a:extLst>
            </p:cNvPr>
            <p:cNvSpPr/>
            <p:nvPr/>
          </p:nvSpPr>
          <p:spPr>
            <a:xfrm>
              <a:off x="4410631" y="2649910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2" name="Rechthoek: ezelsoor 11">
              <a:extLst>
                <a:ext uri="{FF2B5EF4-FFF2-40B4-BE49-F238E27FC236}">
                  <a16:creationId xmlns:a16="http://schemas.microsoft.com/office/drawing/2014/main" id="{E34A9A13-FDB4-6719-3D96-09CE44BDE50E}"/>
                </a:ext>
              </a:extLst>
            </p:cNvPr>
            <p:cNvSpPr/>
            <p:nvPr/>
          </p:nvSpPr>
          <p:spPr>
            <a:xfrm>
              <a:off x="2828247" y="357630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3" name="Rechthoek: ezelsoor 12">
              <a:extLst>
                <a:ext uri="{FF2B5EF4-FFF2-40B4-BE49-F238E27FC236}">
                  <a16:creationId xmlns:a16="http://schemas.microsoft.com/office/drawing/2014/main" id="{30DA9190-A9A5-B255-3F95-3B07C3148198}"/>
                </a:ext>
              </a:extLst>
            </p:cNvPr>
            <p:cNvSpPr/>
            <p:nvPr/>
          </p:nvSpPr>
          <p:spPr>
            <a:xfrm>
              <a:off x="9028767" y="2649910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4" name="Rechthoek: ezelsoor 13">
              <a:extLst>
                <a:ext uri="{FF2B5EF4-FFF2-40B4-BE49-F238E27FC236}">
                  <a16:creationId xmlns:a16="http://schemas.microsoft.com/office/drawing/2014/main" id="{AC33B2B1-2825-72D8-7DFA-C65E9D5CBA1D}"/>
                </a:ext>
              </a:extLst>
            </p:cNvPr>
            <p:cNvSpPr/>
            <p:nvPr/>
          </p:nvSpPr>
          <p:spPr>
            <a:xfrm>
              <a:off x="2828538" y="2707768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Rechthoek: ezelsoor 14">
              <a:extLst>
                <a:ext uri="{FF2B5EF4-FFF2-40B4-BE49-F238E27FC236}">
                  <a16:creationId xmlns:a16="http://schemas.microsoft.com/office/drawing/2014/main" id="{A45B35A2-F4AD-A4F6-49E6-EC640D4DCACE}"/>
                </a:ext>
              </a:extLst>
            </p:cNvPr>
            <p:cNvSpPr/>
            <p:nvPr/>
          </p:nvSpPr>
          <p:spPr>
            <a:xfrm>
              <a:off x="2797451" y="4230413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Rechthoek: ezelsoor 15">
              <a:extLst>
                <a:ext uri="{FF2B5EF4-FFF2-40B4-BE49-F238E27FC236}">
                  <a16:creationId xmlns:a16="http://schemas.microsoft.com/office/drawing/2014/main" id="{B6E35F9D-0528-316C-4194-84ACD852B493}"/>
                </a:ext>
              </a:extLst>
            </p:cNvPr>
            <p:cNvSpPr/>
            <p:nvPr/>
          </p:nvSpPr>
          <p:spPr>
            <a:xfrm>
              <a:off x="6633778" y="2802569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7" name="Rechthoek: ezelsoor 16">
              <a:extLst>
                <a:ext uri="{FF2B5EF4-FFF2-40B4-BE49-F238E27FC236}">
                  <a16:creationId xmlns:a16="http://schemas.microsoft.com/office/drawing/2014/main" id="{3847B516-8C41-B1DA-F120-FB9376945F8C}"/>
                </a:ext>
              </a:extLst>
            </p:cNvPr>
            <p:cNvSpPr/>
            <p:nvPr/>
          </p:nvSpPr>
          <p:spPr>
            <a:xfrm>
              <a:off x="7520569" y="365737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Rechthoek: ezelsoor 17">
              <a:extLst>
                <a:ext uri="{FF2B5EF4-FFF2-40B4-BE49-F238E27FC236}">
                  <a16:creationId xmlns:a16="http://schemas.microsoft.com/office/drawing/2014/main" id="{8DBB41B8-E94C-9460-B29A-3E0BBD25494B}"/>
                </a:ext>
              </a:extLst>
            </p:cNvPr>
            <p:cNvSpPr/>
            <p:nvPr/>
          </p:nvSpPr>
          <p:spPr>
            <a:xfrm>
              <a:off x="5162130" y="3277285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Rechthoek: ezelsoor 18">
              <a:extLst>
                <a:ext uri="{FF2B5EF4-FFF2-40B4-BE49-F238E27FC236}">
                  <a16:creationId xmlns:a16="http://schemas.microsoft.com/office/drawing/2014/main" id="{14B08837-2217-5F92-90C9-7E55D3AEFBE0}"/>
                </a:ext>
              </a:extLst>
            </p:cNvPr>
            <p:cNvSpPr/>
            <p:nvPr/>
          </p:nvSpPr>
          <p:spPr>
            <a:xfrm>
              <a:off x="6046202" y="3456061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0" name="Rechthoek: ezelsoor 19">
              <a:extLst>
                <a:ext uri="{FF2B5EF4-FFF2-40B4-BE49-F238E27FC236}">
                  <a16:creationId xmlns:a16="http://schemas.microsoft.com/office/drawing/2014/main" id="{76E66FEE-8BCF-3B5E-0215-6895609B00A5}"/>
                </a:ext>
              </a:extLst>
            </p:cNvPr>
            <p:cNvSpPr/>
            <p:nvPr/>
          </p:nvSpPr>
          <p:spPr>
            <a:xfrm>
              <a:off x="3469630" y="3575331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1" name="Rechthoek: ezelsoor 20">
              <a:extLst>
                <a:ext uri="{FF2B5EF4-FFF2-40B4-BE49-F238E27FC236}">
                  <a16:creationId xmlns:a16="http://schemas.microsoft.com/office/drawing/2014/main" id="{480C920F-8F7F-8FF1-39D1-1604596EBC33}"/>
                </a:ext>
              </a:extLst>
            </p:cNvPr>
            <p:cNvSpPr/>
            <p:nvPr/>
          </p:nvSpPr>
          <p:spPr>
            <a:xfrm>
              <a:off x="5194850" y="268449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Rechthoek: ezelsoor 21">
              <a:extLst>
                <a:ext uri="{FF2B5EF4-FFF2-40B4-BE49-F238E27FC236}">
                  <a16:creationId xmlns:a16="http://schemas.microsoft.com/office/drawing/2014/main" id="{4A62D64F-E339-2460-7057-372B0EF4E267}"/>
                </a:ext>
              </a:extLst>
            </p:cNvPr>
            <p:cNvSpPr/>
            <p:nvPr/>
          </p:nvSpPr>
          <p:spPr>
            <a:xfrm>
              <a:off x="5061046" y="3625446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33EF4A21-8A2B-F9CD-03FC-1B8AADAFE339}"/>
                </a:ext>
              </a:extLst>
            </p:cNvPr>
            <p:cNvGrpSpPr/>
            <p:nvPr/>
          </p:nvGrpSpPr>
          <p:grpSpPr>
            <a:xfrm>
              <a:off x="3322383" y="2123682"/>
              <a:ext cx="5547422" cy="307777"/>
              <a:chOff x="3475450" y="2152098"/>
              <a:chExt cx="5547422" cy="307777"/>
            </a:xfrm>
          </p:grpSpPr>
          <p:sp>
            <p:nvSpPr>
              <p:cNvPr id="45" name="Tekstvak 44">
                <a:extLst>
                  <a:ext uri="{FF2B5EF4-FFF2-40B4-BE49-F238E27FC236}">
                    <a16:creationId xmlns:a16="http://schemas.microsoft.com/office/drawing/2014/main" id="{F1FB75B2-D8CB-249C-6466-A48E90E9700C}"/>
                  </a:ext>
                </a:extLst>
              </p:cNvPr>
              <p:cNvSpPr txBox="1"/>
              <p:nvPr/>
            </p:nvSpPr>
            <p:spPr>
              <a:xfrm>
                <a:off x="3475450" y="2152098"/>
                <a:ext cx="8056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40BE3207-05E0-0CD9-ED64-657BD392C5BA}"/>
                  </a:ext>
                </a:extLst>
              </p:cNvPr>
              <p:cNvSpPr txBox="1"/>
              <p:nvPr/>
            </p:nvSpPr>
            <p:spPr>
              <a:xfrm>
                <a:off x="5080759" y="2152098"/>
                <a:ext cx="7858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7" name="Tekstvak 46">
                <a:extLst>
                  <a:ext uri="{FF2B5EF4-FFF2-40B4-BE49-F238E27FC236}">
                    <a16:creationId xmlns:a16="http://schemas.microsoft.com/office/drawing/2014/main" id="{55E76E7B-9317-67C0-C02C-4BD68285EA74}"/>
                  </a:ext>
                </a:extLst>
              </p:cNvPr>
              <p:cNvSpPr txBox="1"/>
              <p:nvPr/>
            </p:nvSpPr>
            <p:spPr>
              <a:xfrm>
                <a:off x="664274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8" name="Tekstvak 47">
                <a:extLst>
                  <a:ext uri="{FF2B5EF4-FFF2-40B4-BE49-F238E27FC236}">
                    <a16:creationId xmlns:a16="http://schemas.microsoft.com/office/drawing/2014/main" id="{836E077A-EB2E-A9C0-F1F7-66909CCCA813}"/>
                  </a:ext>
                </a:extLst>
              </p:cNvPr>
              <p:cNvSpPr txBox="1"/>
              <p:nvPr/>
            </p:nvSpPr>
            <p:spPr>
              <a:xfrm>
                <a:off x="7442519" y="2152098"/>
                <a:ext cx="7761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49" name="Tekstvak 48">
                <a:extLst>
                  <a:ext uri="{FF2B5EF4-FFF2-40B4-BE49-F238E27FC236}">
                    <a16:creationId xmlns:a16="http://schemas.microsoft.com/office/drawing/2014/main" id="{7A047E3D-36CC-8364-C24C-522D09E71E4E}"/>
                  </a:ext>
                </a:extLst>
              </p:cNvPr>
              <p:cNvSpPr txBox="1"/>
              <p:nvPr/>
            </p:nvSpPr>
            <p:spPr>
              <a:xfrm>
                <a:off x="5876017" y="2152098"/>
                <a:ext cx="7817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0" name="Tekstvak 49">
                <a:extLst>
                  <a:ext uri="{FF2B5EF4-FFF2-40B4-BE49-F238E27FC236}">
                    <a16:creationId xmlns:a16="http://schemas.microsoft.com/office/drawing/2014/main" id="{9CCF6A28-9878-B83C-A3ED-12E8DC2DC995}"/>
                  </a:ext>
                </a:extLst>
              </p:cNvPr>
              <p:cNvSpPr txBox="1"/>
              <p:nvPr/>
            </p:nvSpPr>
            <p:spPr>
              <a:xfrm>
                <a:off x="4278039" y="2152098"/>
                <a:ext cx="775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1" name="Tekstvak 50">
                <a:extLst>
                  <a:ext uri="{FF2B5EF4-FFF2-40B4-BE49-F238E27FC236}">
                    <a16:creationId xmlns:a16="http://schemas.microsoft.com/office/drawing/2014/main" id="{4D4BE524-2971-35A0-DAD8-7D34714067E7}"/>
                  </a:ext>
                </a:extLst>
              </p:cNvPr>
              <p:cNvSpPr txBox="1"/>
              <p:nvPr/>
            </p:nvSpPr>
            <p:spPr>
              <a:xfrm>
                <a:off x="821671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</p:grp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B356BD2D-6054-7FB0-4FC8-89111582DA54}"/>
                </a:ext>
              </a:extLst>
            </p:cNvPr>
            <p:cNvSpPr/>
            <p:nvPr/>
          </p:nvSpPr>
          <p:spPr>
            <a:xfrm>
              <a:off x="3968636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2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3F7FB090-5E63-6DD5-757E-B21B643D5791}"/>
                </a:ext>
              </a:extLst>
            </p:cNvPr>
            <p:cNvSpPr/>
            <p:nvPr/>
          </p:nvSpPr>
          <p:spPr>
            <a:xfrm>
              <a:off x="5559126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4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626ED696-CB04-640F-45F3-ABDCE0820D64}"/>
                </a:ext>
              </a:extLst>
            </p:cNvPr>
            <p:cNvSpPr/>
            <p:nvPr/>
          </p:nvSpPr>
          <p:spPr>
            <a:xfrm>
              <a:off x="8321797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1</a:t>
              </a: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A37F566B-148F-AACE-A996-42599AEC72C4}"/>
                </a:ext>
              </a:extLst>
            </p:cNvPr>
            <p:cNvSpPr/>
            <p:nvPr/>
          </p:nvSpPr>
          <p:spPr>
            <a:xfrm>
              <a:off x="7133917" y="1523524"/>
              <a:ext cx="313111" cy="301997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noProof="0"/>
                <a:t>2</a:t>
              </a:r>
            </a:p>
          </p:txBody>
        </p:sp>
        <p:sp>
          <p:nvSpPr>
            <p:cNvPr id="28" name="Rechthoek: ezelsoor 27">
              <a:extLst>
                <a:ext uri="{FF2B5EF4-FFF2-40B4-BE49-F238E27FC236}">
                  <a16:creationId xmlns:a16="http://schemas.microsoft.com/office/drawing/2014/main" id="{3D9AC764-7F19-8C0E-F554-4167BD724CB9}"/>
                </a:ext>
              </a:extLst>
            </p:cNvPr>
            <p:cNvSpPr/>
            <p:nvPr/>
          </p:nvSpPr>
          <p:spPr>
            <a:xfrm>
              <a:off x="8299376" y="4480391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9" name="Rechthoek: ezelsoor 28">
              <a:extLst>
                <a:ext uri="{FF2B5EF4-FFF2-40B4-BE49-F238E27FC236}">
                  <a16:creationId xmlns:a16="http://schemas.microsoft.com/office/drawing/2014/main" id="{59F515FB-E3A6-6CC1-23F6-6FF0157BE6B4}"/>
                </a:ext>
              </a:extLst>
            </p:cNvPr>
            <p:cNvSpPr/>
            <p:nvPr/>
          </p:nvSpPr>
          <p:spPr>
            <a:xfrm>
              <a:off x="9172872" y="492348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0" name="Rechthoek: ezelsoor 29">
              <a:extLst>
                <a:ext uri="{FF2B5EF4-FFF2-40B4-BE49-F238E27FC236}">
                  <a16:creationId xmlns:a16="http://schemas.microsoft.com/office/drawing/2014/main" id="{2BC992F2-C614-95E0-847A-65623E6F1B92}"/>
                </a:ext>
              </a:extLst>
            </p:cNvPr>
            <p:cNvSpPr/>
            <p:nvPr/>
          </p:nvSpPr>
          <p:spPr>
            <a:xfrm>
              <a:off x="9197313" y="298260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1" name="Rechthoek: ezelsoor 30">
              <a:extLst>
                <a:ext uri="{FF2B5EF4-FFF2-40B4-BE49-F238E27FC236}">
                  <a16:creationId xmlns:a16="http://schemas.microsoft.com/office/drawing/2014/main" id="{6670D126-0C7B-E888-40AA-05303C33CDFB}"/>
                </a:ext>
              </a:extLst>
            </p:cNvPr>
            <p:cNvSpPr/>
            <p:nvPr/>
          </p:nvSpPr>
          <p:spPr>
            <a:xfrm>
              <a:off x="9005525" y="3535358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2" name="Rechthoek: ezelsoor 31">
              <a:extLst>
                <a:ext uri="{FF2B5EF4-FFF2-40B4-BE49-F238E27FC236}">
                  <a16:creationId xmlns:a16="http://schemas.microsoft.com/office/drawing/2014/main" id="{9FF953C1-FFC7-95D0-6948-B3BE401E8888}"/>
                </a:ext>
              </a:extLst>
            </p:cNvPr>
            <p:cNvSpPr/>
            <p:nvPr/>
          </p:nvSpPr>
          <p:spPr>
            <a:xfrm>
              <a:off x="8956476" y="4077770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4D309F6F-BD1D-A463-5A01-99E140291E26}"/>
                </a:ext>
              </a:extLst>
            </p:cNvPr>
            <p:cNvSpPr txBox="1"/>
            <p:nvPr/>
          </p:nvSpPr>
          <p:spPr>
            <a:xfrm>
              <a:off x="2494223" y="1759293"/>
              <a:ext cx="8628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Sprint Backlog</a:t>
              </a:r>
            </a:p>
          </p:txBody>
        </p:sp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960FCEA1-D203-5B64-2006-AC2A00E10C84}"/>
                </a:ext>
              </a:extLst>
            </p:cNvPr>
            <p:cNvSpPr txBox="1"/>
            <p:nvPr/>
          </p:nvSpPr>
          <p:spPr>
            <a:xfrm>
              <a:off x="6486635" y="1753060"/>
              <a:ext cx="15790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Review</a:t>
              </a:r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A2D359BB-C24E-96E4-A8E8-2D3226AE8129}"/>
                </a:ext>
              </a:extLst>
            </p:cNvPr>
            <p:cNvSpPr txBox="1"/>
            <p:nvPr/>
          </p:nvSpPr>
          <p:spPr>
            <a:xfrm>
              <a:off x="3334313" y="1753060"/>
              <a:ext cx="15774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Design</a:t>
              </a: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6697AB3B-2911-3D23-C244-6F5F6F461153}"/>
                </a:ext>
              </a:extLst>
            </p:cNvPr>
            <p:cNvSpPr txBox="1"/>
            <p:nvPr/>
          </p:nvSpPr>
          <p:spPr>
            <a:xfrm>
              <a:off x="4911801" y="1753060"/>
              <a:ext cx="15740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Create</a:t>
              </a:r>
            </a:p>
          </p:txBody>
        </p:sp>
        <p:cxnSp>
          <p:nvCxnSpPr>
            <p:cNvPr id="37" name="Rechte verbindingslijn 36">
              <a:extLst>
                <a:ext uri="{FF2B5EF4-FFF2-40B4-BE49-F238E27FC236}">
                  <a16:creationId xmlns:a16="http://schemas.microsoft.com/office/drawing/2014/main" id="{2E80B5C3-25D4-3243-E365-2598394FA156}"/>
                </a:ext>
              </a:extLst>
            </p:cNvPr>
            <p:cNvCxnSpPr>
              <a:cxnSpLocks/>
            </p:cNvCxnSpPr>
            <p:nvPr/>
          </p:nvCxnSpPr>
          <p:spPr>
            <a:xfrm>
              <a:off x="3335325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>
              <a:extLst>
                <a:ext uri="{FF2B5EF4-FFF2-40B4-BE49-F238E27FC236}">
                  <a16:creationId xmlns:a16="http://schemas.microsoft.com/office/drawing/2014/main" id="{AE7E57AA-1D47-493F-FFBF-555699F3D5FB}"/>
                </a:ext>
              </a:extLst>
            </p:cNvPr>
            <p:cNvCxnSpPr>
              <a:cxnSpLocks/>
            </p:cNvCxnSpPr>
            <p:nvPr/>
          </p:nvCxnSpPr>
          <p:spPr>
            <a:xfrm>
              <a:off x="491835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>
              <a:extLst>
                <a:ext uri="{FF2B5EF4-FFF2-40B4-BE49-F238E27FC236}">
                  <a16:creationId xmlns:a16="http://schemas.microsoft.com/office/drawing/2014/main" id="{17FC1907-BB4B-F06C-8DA8-27FFFAF2A888}"/>
                </a:ext>
              </a:extLst>
            </p:cNvPr>
            <p:cNvCxnSpPr>
              <a:cxnSpLocks/>
            </p:cNvCxnSpPr>
            <p:nvPr/>
          </p:nvCxnSpPr>
          <p:spPr>
            <a:xfrm>
              <a:off x="6493987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>
              <a:extLst>
                <a:ext uri="{FF2B5EF4-FFF2-40B4-BE49-F238E27FC236}">
                  <a16:creationId xmlns:a16="http://schemas.microsoft.com/office/drawing/2014/main" id="{365553FC-A590-1322-15AA-4A8A9E4ED164}"/>
                </a:ext>
              </a:extLst>
            </p:cNvPr>
            <p:cNvCxnSpPr>
              <a:cxnSpLocks/>
            </p:cNvCxnSpPr>
            <p:nvPr/>
          </p:nvCxnSpPr>
          <p:spPr>
            <a:xfrm>
              <a:off x="807580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>
              <a:extLst>
                <a:ext uri="{FF2B5EF4-FFF2-40B4-BE49-F238E27FC236}">
                  <a16:creationId xmlns:a16="http://schemas.microsoft.com/office/drawing/2014/main" id="{2036061C-05D0-EB9D-4390-D74D391FA1E4}"/>
                </a:ext>
              </a:extLst>
            </p:cNvPr>
            <p:cNvCxnSpPr>
              <a:cxnSpLocks/>
            </p:cNvCxnSpPr>
            <p:nvPr/>
          </p:nvCxnSpPr>
          <p:spPr>
            <a:xfrm>
              <a:off x="4125874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>
              <a:extLst>
                <a:ext uri="{FF2B5EF4-FFF2-40B4-BE49-F238E27FC236}">
                  <a16:creationId xmlns:a16="http://schemas.microsoft.com/office/drawing/2014/main" id="{1E0FA6E1-BE4A-1274-BED2-91BCC4A10301}"/>
                </a:ext>
              </a:extLst>
            </p:cNvPr>
            <p:cNvCxnSpPr>
              <a:cxnSpLocks/>
            </p:cNvCxnSpPr>
            <p:nvPr/>
          </p:nvCxnSpPr>
          <p:spPr>
            <a:xfrm>
              <a:off x="5710606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>
              <a:extLst>
                <a:ext uri="{FF2B5EF4-FFF2-40B4-BE49-F238E27FC236}">
                  <a16:creationId xmlns:a16="http://schemas.microsoft.com/office/drawing/2014/main" id="{7AE7723D-5620-9417-1CEA-40DDFEC800B6}"/>
                </a:ext>
              </a:extLst>
            </p:cNvPr>
            <p:cNvCxnSpPr>
              <a:cxnSpLocks/>
            </p:cNvCxnSpPr>
            <p:nvPr/>
          </p:nvCxnSpPr>
          <p:spPr>
            <a:xfrm>
              <a:off x="7285177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>
              <a:extLst>
                <a:ext uri="{FF2B5EF4-FFF2-40B4-BE49-F238E27FC236}">
                  <a16:creationId xmlns:a16="http://schemas.microsoft.com/office/drawing/2014/main" id="{242549FF-C647-35D2-77A5-DD53DD54096A}"/>
                </a:ext>
              </a:extLst>
            </p:cNvPr>
            <p:cNvCxnSpPr>
              <a:cxnSpLocks/>
            </p:cNvCxnSpPr>
            <p:nvPr/>
          </p:nvCxnSpPr>
          <p:spPr>
            <a:xfrm>
              <a:off x="8866270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4178484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anban board NO W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C6FC-EB22-3348-AE2A-2FA6514A20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2DA09FC0-7626-8EDD-2A6C-358B157780D2}"/>
              </a:ext>
            </a:extLst>
          </p:cNvPr>
          <p:cNvGrpSpPr/>
          <p:nvPr userDrawn="1"/>
        </p:nvGrpSpPr>
        <p:grpSpPr>
          <a:xfrm>
            <a:off x="2515055" y="1955145"/>
            <a:ext cx="7161890" cy="3685146"/>
            <a:chOff x="2494223" y="1692784"/>
            <a:chExt cx="7161890" cy="3685146"/>
          </a:xfrm>
        </p:grpSpPr>
        <p:sp>
          <p:nvSpPr>
            <p:cNvPr id="4" name="Tekstvak 3">
              <a:extLst>
                <a:ext uri="{FF2B5EF4-FFF2-40B4-BE49-F238E27FC236}">
                  <a16:creationId xmlns:a16="http://schemas.microsoft.com/office/drawing/2014/main" id="{366B874B-5406-FC97-CA34-1114FE4EAA0D}"/>
                </a:ext>
              </a:extLst>
            </p:cNvPr>
            <p:cNvSpPr txBox="1"/>
            <p:nvPr/>
          </p:nvSpPr>
          <p:spPr>
            <a:xfrm>
              <a:off x="8073037" y="1753060"/>
              <a:ext cx="7896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Deliver</a:t>
              </a:r>
            </a:p>
          </p:txBody>
        </p:sp>
        <p:cxnSp>
          <p:nvCxnSpPr>
            <p:cNvPr id="5" name="Rechte verbindingslijn 4">
              <a:extLst>
                <a:ext uri="{FF2B5EF4-FFF2-40B4-BE49-F238E27FC236}">
                  <a16:creationId xmlns:a16="http://schemas.microsoft.com/office/drawing/2014/main" id="{90483D59-768A-C108-6611-CE9F618EC300}"/>
                </a:ext>
              </a:extLst>
            </p:cNvPr>
            <p:cNvCxnSpPr>
              <a:cxnSpLocks/>
            </p:cNvCxnSpPr>
            <p:nvPr/>
          </p:nvCxnSpPr>
          <p:spPr>
            <a:xfrm>
              <a:off x="3332066" y="2056780"/>
              <a:ext cx="5532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echte verbindingslijn 7">
              <a:extLst>
                <a:ext uri="{FF2B5EF4-FFF2-40B4-BE49-F238E27FC236}">
                  <a16:creationId xmlns:a16="http://schemas.microsoft.com/office/drawing/2014/main" id="{1B2ACD28-28E7-A89D-4DC4-31BE9190C9F5}"/>
                </a:ext>
              </a:extLst>
            </p:cNvPr>
            <p:cNvCxnSpPr/>
            <p:nvPr/>
          </p:nvCxnSpPr>
          <p:spPr>
            <a:xfrm>
              <a:off x="2535887" y="2486494"/>
              <a:ext cx="711604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3CF0787B-1BB5-711D-CCA1-38193EF382C4}"/>
                </a:ext>
              </a:extLst>
            </p:cNvPr>
            <p:cNvSpPr/>
            <p:nvPr/>
          </p:nvSpPr>
          <p:spPr>
            <a:xfrm>
              <a:off x="2535887" y="1692785"/>
              <a:ext cx="7116047" cy="368514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C6749B5E-1D11-0330-9C6C-409776033D2F}"/>
                </a:ext>
              </a:extLst>
            </p:cNvPr>
            <p:cNvSpPr txBox="1"/>
            <p:nvPr/>
          </p:nvSpPr>
          <p:spPr>
            <a:xfrm>
              <a:off x="8867778" y="1762202"/>
              <a:ext cx="788335" cy="335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Done</a:t>
              </a:r>
            </a:p>
          </p:txBody>
        </p:sp>
        <p:sp>
          <p:nvSpPr>
            <p:cNvPr id="11" name="Rechthoek: ezelsoor 10">
              <a:extLst>
                <a:ext uri="{FF2B5EF4-FFF2-40B4-BE49-F238E27FC236}">
                  <a16:creationId xmlns:a16="http://schemas.microsoft.com/office/drawing/2014/main" id="{6ACA00DD-FC9A-34A1-8CE9-921D492440B3}"/>
                </a:ext>
              </a:extLst>
            </p:cNvPr>
            <p:cNvSpPr/>
            <p:nvPr/>
          </p:nvSpPr>
          <p:spPr>
            <a:xfrm>
              <a:off x="4410631" y="2649910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2" name="Rechthoek: ezelsoor 11">
              <a:extLst>
                <a:ext uri="{FF2B5EF4-FFF2-40B4-BE49-F238E27FC236}">
                  <a16:creationId xmlns:a16="http://schemas.microsoft.com/office/drawing/2014/main" id="{E34A9A13-FDB4-6719-3D96-09CE44BDE50E}"/>
                </a:ext>
              </a:extLst>
            </p:cNvPr>
            <p:cNvSpPr/>
            <p:nvPr/>
          </p:nvSpPr>
          <p:spPr>
            <a:xfrm>
              <a:off x="2828247" y="357630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3" name="Rechthoek: ezelsoor 12">
              <a:extLst>
                <a:ext uri="{FF2B5EF4-FFF2-40B4-BE49-F238E27FC236}">
                  <a16:creationId xmlns:a16="http://schemas.microsoft.com/office/drawing/2014/main" id="{30DA9190-A9A5-B255-3F95-3B07C3148198}"/>
                </a:ext>
              </a:extLst>
            </p:cNvPr>
            <p:cNvSpPr/>
            <p:nvPr/>
          </p:nvSpPr>
          <p:spPr>
            <a:xfrm>
              <a:off x="9028767" y="2649910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4" name="Rechthoek: ezelsoor 13">
              <a:extLst>
                <a:ext uri="{FF2B5EF4-FFF2-40B4-BE49-F238E27FC236}">
                  <a16:creationId xmlns:a16="http://schemas.microsoft.com/office/drawing/2014/main" id="{AC33B2B1-2825-72D8-7DFA-C65E9D5CBA1D}"/>
                </a:ext>
              </a:extLst>
            </p:cNvPr>
            <p:cNvSpPr/>
            <p:nvPr/>
          </p:nvSpPr>
          <p:spPr>
            <a:xfrm>
              <a:off x="2828538" y="2707768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Rechthoek: ezelsoor 14">
              <a:extLst>
                <a:ext uri="{FF2B5EF4-FFF2-40B4-BE49-F238E27FC236}">
                  <a16:creationId xmlns:a16="http://schemas.microsoft.com/office/drawing/2014/main" id="{A45B35A2-F4AD-A4F6-49E6-EC640D4DCACE}"/>
                </a:ext>
              </a:extLst>
            </p:cNvPr>
            <p:cNvSpPr/>
            <p:nvPr/>
          </p:nvSpPr>
          <p:spPr>
            <a:xfrm>
              <a:off x="2797451" y="4230413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Rechthoek: ezelsoor 15">
              <a:extLst>
                <a:ext uri="{FF2B5EF4-FFF2-40B4-BE49-F238E27FC236}">
                  <a16:creationId xmlns:a16="http://schemas.microsoft.com/office/drawing/2014/main" id="{B6E35F9D-0528-316C-4194-84ACD852B493}"/>
                </a:ext>
              </a:extLst>
            </p:cNvPr>
            <p:cNvSpPr/>
            <p:nvPr/>
          </p:nvSpPr>
          <p:spPr>
            <a:xfrm>
              <a:off x="6633778" y="2802569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7" name="Rechthoek: ezelsoor 16">
              <a:extLst>
                <a:ext uri="{FF2B5EF4-FFF2-40B4-BE49-F238E27FC236}">
                  <a16:creationId xmlns:a16="http://schemas.microsoft.com/office/drawing/2014/main" id="{3847B516-8C41-B1DA-F120-FB9376945F8C}"/>
                </a:ext>
              </a:extLst>
            </p:cNvPr>
            <p:cNvSpPr/>
            <p:nvPr/>
          </p:nvSpPr>
          <p:spPr>
            <a:xfrm>
              <a:off x="7520569" y="365737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Rechthoek: ezelsoor 17">
              <a:extLst>
                <a:ext uri="{FF2B5EF4-FFF2-40B4-BE49-F238E27FC236}">
                  <a16:creationId xmlns:a16="http://schemas.microsoft.com/office/drawing/2014/main" id="{8DBB41B8-E94C-9460-B29A-3E0BBD25494B}"/>
                </a:ext>
              </a:extLst>
            </p:cNvPr>
            <p:cNvSpPr/>
            <p:nvPr/>
          </p:nvSpPr>
          <p:spPr>
            <a:xfrm>
              <a:off x="5162130" y="3277285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Rechthoek: ezelsoor 18">
              <a:extLst>
                <a:ext uri="{FF2B5EF4-FFF2-40B4-BE49-F238E27FC236}">
                  <a16:creationId xmlns:a16="http://schemas.microsoft.com/office/drawing/2014/main" id="{14B08837-2217-5F92-90C9-7E55D3AEFBE0}"/>
                </a:ext>
              </a:extLst>
            </p:cNvPr>
            <p:cNvSpPr/>
            <p:nvPr/>
          </p:nvSpPr>
          <p:spPr>
            <a:xfrm>
              <a:off x="6046202" y="3456061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0" name="Rechthoek: ezelsoor 19">
              <a:extLst>
                <a:ext uri="{FF2B5EF4-FFF2-40B4-BE49-F238E27FC236}">
                  <a16:creationId xmlns:a16="http://schemas.microsoft.com/office/drawing/2014/main" id="{76E66FEE-8BCF-3B5E-0215-6895609B00A5}"/>
                </a:ext>
              </a:extLst>
            </p:cNvPr>
            <p:cNvSpPr/>
            <p:nvPr/>
          </p:nvSpPr>
          <p:spPr>
            <a:xfrm>
              <a:off x="3469630" y="3575331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1" name="Rechthoek: ezelsoor 20">
              <a:extLst>
                <a:ext uri="{FF2B5EF4-FFF2-40B4-BE49-F238E27FC236}">
                  <a16:creationId xmlns:a16="http://schemas.microsoft.com/office/drawing/2014/main" id="{480C920F-8F7F-8FF1-39D1-1604596EBC33}"/>
                </a:ext>
              </a:extLst>
            </p:cNvPr>
            <p:cNvSpPr/>
            <p:nvPr/>
          </p:nvSpPr>
          <p:spPr>
            <a:xfrm>
              <a:off x="5194850" y="2684498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Rechthoek: ezelsoor 21">
              <a:extLst>
                <a:ext uri="{FF2B5EF4-FFF2-40B4-BE49-F238E27FC236}">
                  <a16:creationId xmlns:a16="http://schemas.microsoft.com/office/drawing/2014/main" id="{4A62D64F-E339-2460-7057-372B0EF4E267}"/>
                </a:ext>
              </a:extLst>
            </p:cNvPr>
            <p:cNvSpPr/>
            <p:nvPr/>
          </p:nvSpPr>
          <p:spPr>
            <a:xfrm>
              <a:off x="5061046" y="3625446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33EF4A21-8A2B-F9CD-03FC-1B8AADAFE339}"/>
                </a:ext>
              </a:extLst>
            </p:cNvPr>
            <p:cNvGrpSpPr/>
            <p:nvPr/>
          </p:nvGrpSpPr>
          <p:grpSpPr>
            <a:xfrm>
              <a:off x="3322383" y="2123682"/>
              <a:ext cx="5547422" cy="307777"/>
              <a:chOff x="3475450" y="2152098"/>
              <a:chExt cx="5547422" cy="307777"/>
            </a:xfrm>
          </p:grpSpPr>
          <p:sp>
            <p:nvSpPr>
              <p:cNvPr id="45" name="Tekstvak 44">
                <a:extLst>
                  <a:ext uri="{FF2B5EF4-FFF2-40B4-BE49-F238E27FC236}">
                    <a16:creationId xmlns:a16="http://schemas.microsoft.com/office/drawing/2014/main" id="{F1FB75B2-D8CB-249C-6466-A48E90E9700C}"/>
                  </a:ext>
                </a:extLst>
              </p:cNvPr>
              <p:cNvSpPr txBox="1"/>
              <p:nvPr/>
            </p:nvSpPr>
            <p:spPr>
              <a:xfrm>
                <a:off x="3475450" y="2152098"/>
                <a:ext cx="8056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40BE3207-05E0-0CD9-ED64-657BD392C5BA}"/>
                  </a:ext>
                </a:extLst>
              </p:cNvPr>
              <p:cNvSpPr txBox="1"/>
              <p:nvPr/>
            </p:nvSpPr>
            <p:spPr>
              <a:xfrm>
                <a:off x="5080759" y="2152098"/>
                <a:ext cx="78583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7" name="Tekstvak 46">
                <a:extLst>
                  <a:ext uri="{FF2B5EF4-FFF2-40B4-BE49-F238E27FC236}">
                    <a16:creationId xmlns:a16="http://schemas.microsoft.com/office/drawing/2014/main" id="{55E76E7B-9317-67C0-C02C-4BD68285EA74}"/>
                  </a:ext>
                </a:extLst>
              </p:cNvPr>
              <p:cNvSpPr txBox="1"/>
              <p:nvPr/>
            </p:nvSpPr>
            <p:spPr>
              <a:xfrm>
                <a:off x="664274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  <p:sp>
            <p:nvSpPr>
              <p:cNvPr id="48" name="Tekstvak 47">
                <a:extLst>
                  <a:ext uri="{FF2B5EF4-FFF2-40B4-BE49-F238E27FC236}">
                    <a16:creationId xmlns:a16="http://schemas.microsoft.com/office/drawing/2014/main" id="{836E077A-EB2E-A9C0-F1F7-66909CCCA813}"/>
                  </a:ext>
                </a:extLst>
              </p:cNvPr>
              <p:cNvSpPr txBox="1"/>
              <p:nvPr/>
            </p:nvSpPr>
            <p:spPr>
              <a:xfrm>
                <a:off x="7442519" y="2152098"/>
                <a:ext cx="7761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49" name="Tekstvak 48">
                <a:extLst>
                  <a:ext uri="{FF2B5EF4-FFF2-40B4-BE49-F238E27FC236}">
                    <a16:creationId xmlns:a16="http://schemas.microsoft.com/office/drawing/2014/main" id="{7A047E3D-36CC-8364-C24C-522D09E71E4E}"/>
                  </a:ext>
                </a:extLst>
              </p:cNvPr>
              <p:cNvSpPr txBox="1"/>
              <p:nvPr/>
            </p:nvSpPr>
            <p:spPr>
              <a:xfrm>
                <a:off x="5876017" y="2152098"/>
                <a:ext cx="78172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0" name="Tekstvak 49">
                <a:extLst>
                  <a:ext uri="{FF2B5EF4-FFF2-40B4-BE49-F238E27FC236}">
                    <a16:creationId xmlns:a16="http://schemas.microsoft.com/office/drawing/2014/main" id="{9CCF6A28-9878-B83C-A3ED-12E8DC2DC995}"/>
                  </a:ext>
                </a:extLst>
              </p:cNvPr>
              <p:cNvSpPr txBox="1"/>
              <p:nvPr/>
            </p:nvSpPr>
            <p:spPr>
              <a:xfrm>
                <a:off x="4278039" y="2152098"/>
                <a:ext cx="77564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done</a:t>
                </a:r>
              </a:p>
            </p:txBody>
          </p:sp>
          <p:sp>
            <p:nvSpPr>
              <p:cNvPr id="51" name="Tekstvak 50">
                <a:extLst>
                  <a:ext uri="{FF2B5EF4-FFF2-40B4-BE49-F238E27FC236}">
                    <a16:creationId xmlns:a16="http://schemas.microsoft.com/office/drawing/2014/main" id="{4D4BE524-2971-35A0-DAD8-7D34714067E7}"/>
                  </a:ext>
                </a:extLst>
              </p:cNvPr>
              <p:cNvSpPr txBox="1"/>
              <p:nvPr/>
            </p:nvSpPr>
            <p:spPr>
              <a:xfrm>
                <a:off x="8216710" y="2152098"/>
                <a:ext cx="80616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noProof="0"/>
                  <a:t>doing</a:t>
                </a:r>
              </a:p>
            </p:txBody>
          </p:sp>
        </p:grpSp>
        <p:sp>
          <p:nvSpPr>
            <p:cNvPr id="28" name="Rechthoek: ezelsoor 27">
              <a:extLst>
                <a:ext uri="{FF2B5EF4-FFF2-40B4-BE49-F238E27FC236}">
                  <a16:creationId xmlns:a16="http://schemas.microsoft.com/office/drawing/2014/main" id="{3D9AC764-7F19-8C0E-F554-4167BD724CB9}"/>
                </a:ext>
              </a:extLst>
            </p:cNvPr>
            <p:cNvSpPr/>
            <p:nvPr/>
          </p:nvSpPr>
          <p:spPr>
            <a:xfrm>
              <a:off x="8299376" y="4480391"/>
              <a:ext cx="334695" cy="249978"/>
            </a:xfrm>
            <a:prstGeom prst="foldedCorner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9" name="Rechthoek: ezelsoor 28">
              <a:extLst>
                <a:ext uri="{FF2B5EF4-FFF2-40B4-BE49-F238E27FC236}">
                  <a16:creationId xmlns:a16="http://schemas.microsoft.com/office/drawing/2014/main" id="{59F515FB-E3A6-6CC1-23F6-6FF0157BE6B4}"/>
                </a:ext>
              </a:extLst>
            </p:cNvPr>
            <p:cNvSpPr/>
            <p:nvPr/>
          </p:nvSpPr>
          <p:spPr>
            <a:xfrm>
              <a:off x="9172872" y="492348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0" name="Rechthoek: ezelsoor 29">
              <a:extLst>
                <a:ext uri="{FF2B5EF4-FFF2-40B4-BE49-F238E27FC236}">
                  <a16:creationId xmlns:a16="http://schemas.microsoft.com/office/drawing/2014/main" id="{2BC992F2-C614-95E0-847A-65623E6F1B92}"/>
                </a:ext>
              </a:extLst>
            </p:cNvPr>
            <p:cNvSpPr/>
            <p:nvPr/>
          </p:nvSpPr>
          <p:spPr>
            <a:xfrm>
              <a:off x="9197313" y="2982602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1" name="Rechthoek: ezelsoor 30">
              <a:extLst>
                <a:ext uri="{FF2B5EF4-FFF2-40B4-BE49-F238E27FC236}">
                  <a16:creationId xmlns:a16="http://schemas.microsoft.com/office/drawing/2014/main" id="{6670D126-0C7B-E888-40AA-05303C33CDFB}"/>
                </a:ext>
              </a:extLst>
            </p:cNvPr>
            <p:cNvSpPr/>
            <p:nvPr/>
          </p:nvSpPr>
          <p:spPr>
            <a:xfrm>
              <a:off x="9005525" y="3535358"/>
              <a:ext cx="334695" cy="249978"/>
            </a:xfrm>
            <a:prstGeom prst="foldedCorne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2" name="Rechthoek: ezelsoor 31">
              <a:extLst>
                <a:ext uri="{FF2B5EF4-FFF2-40B4-BE49-F238E27FC236}">
                  <a16:creationId xmlns:a16="http://schemas.microsoft.com/office/drawing/2014/main" id="{9FF953C1-FFC7-95D0-6948-B3BE401E8888}"/>
                </a:ext>
              </a:extLst>
            </p:cNvPr>
            <p:cNvSpPr/>
            <p:nvPr/>
          </p:nvSpPr>
          <p:spPr>
            <a:xfrm>
              <a:off x="8956476" y="4077770"/>
              <a:ext cx="334695" cy="249978"/>
            </a:xfrm>
            <a:prstGeom prst="foldedCorner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3" name="Tekstvak 32">
              <a:extLst>
                <a:ext uri="{FF2B5EF4-FFF2-40B4-BE49-F238E27FC236}">
                  <a16:creationId xmlns:a16="http://schemas.microsoft.com/office/drawing/2014/main" id="{4D309F6F-BD1D-A463-5A01-99E140291E26}"/>
                </a:ext>
              </a:extLst>
            </p:cNvPr>
            <p:cNvSpPr txBox="1"/>
            <p:nvPr/>
          </p:nvSpPr>
          <p:spPr>
            <a:xfrm>
              <a:off x="2494223" y="1759293"/>
              <a:ext cx="8628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Sprint Backlog</a:t>
              </a:r>
            </a:p>
          </p:txBody>
        </p:sp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960FCEA1-D203-5B64-2006-AC2A00E10C84}"/>
                </a:ext>
              </a:extLst>
            </p:cNvPr>
            <p:cNvSpPr txBox="1"/>
            <p:nvPr/>
          </p:nvSpPr>
          <p:spPr>
            <a:xfrm>
              <a:off x="6486635" y="1753060"/>
              <a:ext cx="15790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Review</a:t>
              </a:r>
            </a:p>
          </p:txBody>
        </p:sp>
        <p:sp>
          <p:nvSpPr>
            <p:cNvPr id="35" name="Tekstvak 34">
              <a:extLst>
                <a:ext uri="{FF2B5EF4-FFF2-40B4-BE49-F238E27FC236}">
                  <a16:creationId xmlns:a16="http://schemas.microsoft.com/office/drawing/2014/main" id="{A2D359BB-C24E-96E4-A8E8-2D3226AE8129}"/>
                </a:ext>
              </a:extLst>
            </p:cNvPr>
            <p:cNvSpPr txBox="1"/>
            <p:nvPr/>
          </p:nvSpPr>
          <p:spPr>
            <a:xfrm>
              <a:off x="3334313" y="1753060"/>
              <a:ext cx="15774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Design</a:t>
              </a:r>
            </a:p>
          </p:txBody>
        </p:sp>
        <p:sp>
          <p:nvSpPr>
            <p:cNvPr id="36" name="Tekstvak 35">
              <a:extLst>
                <a:ext uri="{FF2B5EF4-FFF2-40B4-BE49-F238E27FC236}">
                  <a16:creationId xmlns:a16="http://schemas.microsoft.com/office/drawing/2014/main" id="{6697AB3B-2911-3D23-C244-6F5F6F461153}"/>
                </a:ext>
              </a:extLst>
            </p:cNvPr>
            <p:cNvSpPr txBox="1"/>
            <p:nvPr/>
          </p:nvSpPr>
          <p:spPr>
            <a:xfrm>
              <a:off x="4911801" y="1753060"/>
              <a:ext cx="157401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noProof="0"/>
                <a:t>Create</a:t>
              </a:r>
            </a:p>
          </p:txBody>
        </p:sp>
        <p:cxnSp>
          <p:nvCxnSpPr>
            <p:cNvPr id="37" name="Rechte verbindingslijn 36">
              <a:extLst>
                <a:ext uri="{FF2B5EF4-FFF2-40B4-BE49-F238E27FC236}">
                  <a16:creationId xmlns:a16="http://schemas.microsoft.com/office/drawing/2014/main" id="{2E80B5C3-25D4-3243-E365-2598394FA156}"/>
                </a:ext>
              </a:extLst>
            </p:cNvPr>
            <p:cNvCxnSpPr>
              <a:cxnSpLocks/>
            </p:cNvCxnSpPr>
            <p:nvPr/>
          </p:nvCxnSpPr>
          <p:spPr>
            <a:xfrm>
              <a:off x="3335325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Rechte verbindingslijn 37">
              <a:extLst>
                <a:ext uri="{FF2B5EF4-FFF2-40B4-BE49-F238E27FC236}">
                  <a16:creationId xmlns:a16="http://schemas.microsoft.com/office/drawing/2014/main" id="{AE7E57AA-1D47-493F-FFBF-555699F3D5FB}"/>
                </a:ext>
              </a:extLst>
            </p:cNvPr>
            <p:cNvCxnSpPr>
              <a:cxnSpLocks/>
            </p:cNvCxnSpPr>
            <p:nvPr/>
          </p:nvCxnSpPr>
          <p:spPr>
            <a:xfrm>
              <a:off x="491835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Rechte verbindingslijn 38">
              <a:extLst>
                <a:ext uri="{FF2B5EF4-FFF2-40B4-BE49-F238E27FC236}">
                  <a16:creationId xmlns:a16="http://schemas.microsoft.com/office/drawing/2014/main" id="{17FC1907-BB4B-F06C-8DA8-27FFFAF2A888}"/>
                </a:ext>
              </a:extLst>
            </p:cNvPr>
            <p:cNvCxnSpPr>
              <a:cxnSpLocks/>
            </p:cNvCxnSpPr>
            <p:nvPr/>
          </p:nvCxnSpPr>
          <p:spPr>
            <a:xfrm>
              <a:off x="6493987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Rechte verbindingslijn 39">
              <a:extLst>
                <a:ext uri="{FF2B5EF4-FFF2-40B4-BE49-F238E27FC236}">
                  <a16:creationId xmlns:a16="http://schemas.microsoft.com/office/drawing/2014/main" id="{365553FC-A590-1322-15AA-4A8A9E4ED164}"/>
                </a:ext>
              </a:extLst>
            </p:cNvPr>
            <p:cNvCxnSpPr>
              <a:cxnSpLocks/>
            </p:cNvCxnSpPr>
            <p:nvPr/>
          </p:nvCxnSpPr>
          <p:spPr>
            <a:xfrm>
              <a:off x="8075808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Rechte verbindingslijn 40">
              <a:extLst>
                <a:ext uri="{FF2B5EF4-FFF2-40B4-BE49-F238E27FC236}">
                  <a16:creationId xmlns:a16="http://schemas.microsoft.com/office/drawing/2014/main" id="{2036061C-05D0-EB9D-4390-D74D391FA1E4}"/>
                </a:ext>
              </a:extLst>
            </p:cNvPr>
            <p:cNvCxnSpPr>
              <a:cxnSpLocks/>
            </p:cNvCxnSpPr>
            <p:nvPr/>
          </p:nvCxnSpPr>
          <p:spPr>
            <a:xfrm>
              <a:off x="4125874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Rechte verbindingslijn 41">
              <a:extLst>
                <a:ext uri="{FF2B5EF4-FFF2-40B4-BE49-F238E27FC236}">
                  <a16:creationId xmlns:a16="http://schemas.microsoft.com/office/drawing/2014/main" id="{1E0FA6E1-BE4A-1274-BED2-91BCC4A10301}"/>
                </a:ext>
              </a:extLst>
            </p:cNvPr>
            <p:cNvCxnSpPr>
              <a:cxnSpLocks/>
            </p:cNvCxnSpPr>
            <p:nvPr/>
          </p:nvCxnSpPr>
          <p:spPr>
            <a:xfrm>
              <a:off x="5710606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Rechte verbindingslijn 42">
              <a:extLst>
                <a:ext uri="{FF2B5EF4-FFF2-40B4-BE49-F238E27FC236}">
                  <a16:creationId xmlns:a16="http://schemas.microsoft.com/office/drawing/2014/main" id="{7AE7723D-5620-9417-1CEA-40DDFEC800B6}"/>
                </a:ext>
              </a:extLst>
            </p:cNvPr>
            <p:cNvCxnSpPr>
              <a:cxnSpLocks/>
            </p:cNvCxnSpPr>
            <p:nvPr/>
          </p:nvCxnSpPr>
          <p:spPr>
            <a:xfrm>
              <a:off x="7285177" y="2064777"/>
              <a:ext cx="0" cy="3313153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Rechte verbindingslijn 43">
              <a:extLst>
                <a:ext uri="{FF2B5EF4-FFF2-40B4-BE49-F238E27FC236}">
                  <a16:creationId xmlns:a16="http://schemas.microsoft.com/office/drawing/2014/main" id="{242549FF-C647-35D2-77A5-DD53DD54096A}"/>
                </a:ext>
              </a:extLst>
            </p:cNvPr>
            <p:cNvCxnSpPr>
              <a:cxnSpLocks/>
            </p:cNvCxnSpPr>
            <p:nvPr/>
          </p:nvCxnSpPr>
          <p:spPr>
            <a:xfrm>
              <a:off x="8866270" y="1692784"/>
              <a:ext cx="0" cy="368514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571385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crum Bo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>
            <a:extLst>
              <a:ext uri="{FF2B5EF4-FFF2-40B4-BE49-F238E27FC236}">
                <a16:creationId xmlns:a16="http://schemas.microsoft.com/office/drawing/2014/main" id="{834A418A-7C7A-2E7A-146F-693A7E6D6246}"/>
              </a:ext>
            </a:extLst>
          </p:cNvPr>
          <p:cNvGrpSpPr/>
          <p:nvPr userDrawn="1"/>
        </p:nvGrpSpPr>
        <p:grpSpPr>
          <a:xfrm>
            <a:off x="2496000" y="1869268"/>
            <a:ext cx="7209635" cy="3767654"/>
            <a:chOff x="2496000" y="1545173"/>
            <a:chExt cx="7209635" cy="3767654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58AD40-BA4E-5323-0F8A-39233BA4E29F}"/>
                </a:ext>
              </a:extLst>
            </p:cNvPr>
            <p:cNvSpPr/>
            <p:nvPr userDrawn="1"/>
          </p:nvSpPr>
          <p:spPr>
            <a:xfrm>
              <a:off x="2496000" y="1545173"/>
              <a:ext cx="7200000" cy="3767654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B44A0B4-A20E-D5F1-950A-369FDC8BF39F}"/>
                </a:ext>
              </a:extLst>
            </p:cNvPr>
            <p:cNvCxnSpPr/>
            <p:nvPr userDrawn="1"/>
          </p:nvCxnSpPr>
          <p:spPr>
            <a:xfrm>
              <a:off x="2496000" y="2361235"/>
              <a:ext cx="7200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51B4DDF-F612-D232-FFF3-607E3FB26517}"/>
                </a:ext>
              </a:extLst>
            </p:cNvPr>
            <p:cNvCxnSpPr/>
            <p:nvPr userDrawn="1"/>
          </p:nvCxnSpPr>
          <p:spPr>
            <a:xfrm>
              <a:off x="4930815" y="1545173"/>
              <a:ext cx="0" cy="3767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471EC53-691B-122E-1C48-C09C4E45D990}"/>
                </a:ext>
              </a:extLst>
            </p:cNvPr>
            <p:cNvCxnSpPr/>
            <p:nvPr userDrawn="1"/>
          </p:nvCxnSpPr>
          <p:spPr>
            <a:xfrm>
              <a:off x="7270830" y="1545173"/>
              <a:ext cx="0" cy="37676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99DF1D3E-1C35-3388-6750-0F09C608E9E8}"/>
                </a:ext>
              </a:extLst>
            </p:cNvPr>
            <p:cNvSpPr txBox="1"/>
            <p:nvPr userDrawn="1"/>
          </p:nvSpPr>
          <p:spPr>
            <a:xfrm>
              <a:off x="2505646" y="1721297"/>
              <a:ext cx="241552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/>
                <a:t>Sprint </a:t>
              </a:r>
              <a:r>
                <a:rPr lang="nl-NL" sz="2400" err="1"/>
                <a:t>Backlog</a:t>
              </a:r>
              <a:endParaRPr lang="en-US" sz="240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5AC597-0ADC-CCAD-B98E-C938382858AF}"/>
                </a:ext>
              </a:extLst>
            </p:cNvPr>
            <p:cNvSpPr txBox="1"/>
            <p:nvPr userDrawn="1"/>
          </p:nvSpPr>
          <p:spPr>
            <a:xfrm>
              <a:off x="4921169" y="1721297"/>
              <a:ext cx="23400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/>
                <a:t>In </a:t>
              </a:r>
              <a:r>
                <a:rPr lang="nl-NL" sz="2400" err="1"/>
                <a:t>Progress</a:t>
              </a:r>
              <a:endParaRPr lang="en-US" sz="24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44D81F9-2754-6FF6-BC39-8189126A49A8}"/>
                </a:ext>
              </a:extLst>
            </p:cNvPr>
            <p:cNvSpPr txBox="1"/>
            <p:nvPr userDrawn="1"/>
          </p:nvSpPr>
          <p:spPr>
            <a:xfrm>
              <a:off x="7280480" y="1721297"/>
              <a:ext cx="24251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400" err="1"/>
                <a:t>Done</a:t>
              </a:r>
              <a:endParaRPr lang="en-US" sz="2400"/>
            </a:p>
          </p:txBody>
        </p:sp>
        <p:sp>
          <p:nvSpPr>
            <p:cNvPr id="55" name="Rectangle: Folded Corner 54">
              <a:extLst>
                <a:ext uri="{FF2B5EF4-FFF2-40B4-BE49-F238E27FC236}">
                  <a16:creationId xmlns:a16="http://schemas.microsoft.com/office/drawing/2014/main" id="{03824392-E2F4-0754-8F24-51148F546EE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600450" y="2653165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: Folded Corner 55">
              <a:extLst>
                <a:ext uri="{FF2B5EF4-FFF2-40B4-BE49-F238E27FC236}">
                  <a16:creationId xmlns:a16="http://schemas.microsoft.com/office/drawing/2014/main" id="{E24E0FB5-008E-F89F-A827-1F7529796D6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179274" y="2829973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: Folded Corner 56">
              <a:extLst>
                <a:ext uri="{FF2B5EF4-FFF2-40B4-BE49-F238E27FC236}">
                  <a16:creationId xmlns:a16="http://schemas.microsoft.com/office/drawing/2014/main" id="{7334AA01-1901-232A-B9AE-8023857E56C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361770" y="3883852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: Folded Corner 57">
              <a:extLst>
                <a:ext uri="{FF2B5EF4-FFF2-40B4-BE49-F238E27FC236}">
                  <a16:creationId xmlns:a16="http://schemas.microsoft.com/office/drawing/2014/main" id="{156F2F84-A8C3-24E9-9FB6-EFBFE52385A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318302" y="4510385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: Folded Corner 58">
              <a:extLst>
                <a:ext uri="{FF2B5EF4-FFF2-40B4-BE49-F238E27FC236}">
                  <a16:creationId xmlns:a16="http://schemas.microsoft.com/office/drawing/2014/main" id="{7E2D8AD5-881C-D90A-3E98-8E2E4A37C84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008582" y="2589249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: Folded Corner 59">
              <a:extLst>
                <a:ext uri="{FF2B5EF4-FFF2-40B4-BE49-F238E27FC236}">
                  <a16:creationId xmlns:a16="http://schemas.microsoft.com/office/drawing/2014/main" id="{8ED6D4B0-F7E3-F39A-4878-B6BB7622F67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524107" y="3622960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: Folded Corner 60">
              <a:extLst>
                <a:ext uri="{FF2B5EF4-FFF2-40B4-BE49-F238E27FC236}">
                  <a16:creationId xmlns:a16="http://schemas.microsoft.com/office/drawing/2014/main" id="{16DE215F-1739-97AE-44C7-ADC4E52673E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877912" y="3602933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: Folded Corner 61">
              <a:extLst>
                <a:ext uri="{FF2B5EF4-FFF2-40B4-BE49-F238E27FC236}">
                  <a16:creationId xmlns:a16="http://schemas.microsoft.com/office/drawing/2014/main" id="{4C3E475B-0944-5BCE-A935-D82B7563278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420450" y="4656672"/>
              <a:ext cx="484475" cy="289923"/>
            </a:xfrm>
            <a:prstGeom prst="foldedCorner">
              <a:avLst/>
            </a:prstGeom>
            <a:solidFill>
              <a:schemeClr val="accent3"/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: Folded Corner 62">
              <a:extLst>
                <a:ext uri="{FF2B5EF4-FFF2-40B4-BE49-F238E27FC236}">
                  <a16:creationId xmlns:a16="http://schemas.microsoft.com/office/drawing/2014/main" id="{28C8AA62-80EA-42D5-7117-36BCB04D13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97932" y="4458403"/>
              <a:ext cx="484475" cy="289923"/>
            </a:xfrm>
            <a:prstGeom prst="foldedCorner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: Folded Corner 63">
              <a:extLst>
                <a:ext uri="{FF2B5EF4-FFF2-40B4-BE49-F238E27FC236}">
                  <a16:creationId xmlns:a16="http://schemas.microsoft.com/office/drawing/2014/main" id="{8F9C7828-D9ED-4B83-2E86-57101BF83BE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617433" y="3640701"/>
              <a:ext cx="484475" cy="289923"/>
            </a:xfrm>
            <a:prstGeom prst="foldedCorner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Rectangle: Folded Corner 64">
              <a:extLst>
                <a:ext uri="{FF2B5EF4-FFF2-40B4-BE49-F238E27FC236}">
                  <a16:creationId xmlns:a16="http://schemas.microsoft.com/office/drawing/2014/main" id="{09D2EF4A-47F2-C5AE-CA8C-BD6B46910CC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6554645" y="2692161"/>
              <a:ext cx="484475" cy="289923"/>
            </a:xfrm>
            <a:prstGeom prst="foldedCorner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Rectangle: Folded Corner 65">
              <a:extLst>
                <a:ext uri="{FF2B5EF4-FFF2-40B4-BE49-F238E27FC236}">
                  <a16:creationId xmlns:a16="http://schemas.microsoft.com/office/drawing/2014/main" id="{B6B33BBC-9D2C-2A14-B11B-AB9AC8155E7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507173" y="2967613"/>
              <a:ext cx="484475" cy="289923"/>
            </a:xfrm>
            <a:prstGeom prst="foldedCorner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: Folded Corner 66">
              <a:extLst>
                <a:ext uri="{FF2B5EF4-FFF2-40B4-BE49-F238E27FC236}">
                  <a16:creationId xmlns:a16="http://schemas.microsoft.com/office/drawing/2014/main" id="{C37B307C-2E2E-E691-2799-485281637DA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862311" y="4153207"/>
              <a:ext cx="484475" cy="289923"/>
            </a:xfrm>
            <a:prstGeom prst="foldedCorner">
              <a:avLst/>
            </a:prstGeom>
            <a:solidFill>
              <a:schemeClr val="accent6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: Folded Corner 67">
              <a:extLst>
                <a:ext uri="{FF2B5EF4-FFF2-40B4-BE49-F238E27FC236}">
                  <a16:creationId xmlns:a16="http://schemas.microsoft.com/office/drawing/2014/main" id="{2CAA881D-9B2D-FF53-031C-9DE7505CD5D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3733583" y="2856007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: Folded Corner 68">
              <a:extLst>
                <a:ext uri="{FF2B5EF4-FFF2-40B4-BE49-F238E27FC236}">
                  <a16:creationId xmlns:a16="http://schemas.microsoft.com/office/drawing/2014/main" id="{4A4E81F1-EE1D-2B94-7734-057EAEFBB4C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788534" y="3457715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: Folded Corner 69">
              <a:extLst>
                <a:ext uri="{FF2B5EF4-FFF2-40B4-BE49-F238E27FC236}">
                  <a16:creationId xmlns:a16="http://schemas.microsoft.com/office/drawing/2014/main" id="{90773C55-D659-7132-910E-16E63CFAD2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2793911" y="4220929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: Folded Corner 70">
              <a:extLst>
                <a:ext uri="{FF2B5EF4-FFF2-40B4-BE49-F238E27FC236}">
                  <a16:creationId xmlns:a16="http://schemas.microsoft.com/office/drawing/2014/main" id="{DB9F4895-EB75-B72D-AD7D-70EE45E7E92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386600" y="3747894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: Folded Corner 71">
              <a:extLst>
                <a:ext uri="{FF2B5EF4-FFF2-40B4-BE49-F238E27FC236}">
                  <a16:creationId xmlns:a16="http://schemas.microsoft.com/office/drawing/2014/main" id="{0A91DBB7-F639-E971-3BDF-B10D2F37755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7599472" y="3029317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: Folded Corner 72">
              <a:extLst>
                <a:ext uri="{FF2B5EF4-FFF2-40B4-BE49-F238E27FC236}">
                  <a16:creationId xmlns:a16="http://schemas.microsoft.com/office/drawing/2014/main" id="{FFE870E3-AD80-E4AA-E4F7-DBB9AD5621C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8764371" y="4228656"/>
              <a:ext cx="484475" cy="289923"/>
            </a:xfrm>
            <a:prstGeom prst="foldedCorner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BC6FC-EB22-3348-AE2A-2FA6514A20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7847506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4D260C1-2D7B-161D-3068-A6518F0149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ABA8F45-F70E-BF4D-030D-515CA96720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8479432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and Rosi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ABA8F45-F70E-BF4D-030D-515CA96720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pic>
        <p:nvPicPr>
          <p:cNvPr id="2" name="Picture 1" descr="A picture containing text, book, vector graphics">
            <a:extLst>
              <a:ext uri="{FF2B5EF4-FFF2-40B4-BE49-F238E27FC236}">
                <a16:creationId xmlns:a16="http://schemas.microsoft.com/office/drawing/2014/main" id="{5010C8CF-2130-9778-C460-0537E0BA02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41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&amp; Rosie Small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26F5A320-7E5A-BD42-A649-8FE9DE756028}"/>
              </a:ext>
            </a:extLst>
          </p:cNvPr>
          <p:cNvSpPr/>
          <p:nvPr userDrawn="1"/>
        </p:nvSpPr>
        <p:spPr>
          <a:xfrm>
            <a:off x="7749254" y="886629"/>
            <a:ext cx="4191964" cy="2069730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57A1E608-42CE-28A3-4AF6-21F4B9C124F6}"/>
              </a:ext>
            </a:extLst>
          </p:cNvPr>
          <p:cNvSpPr/>
          <p:nvPr userDrawn="1"/>
        </p:nvSpPr>
        <p:spPr>
          <a:xfrm flipH="1">
            <a:off x="250783" y="886629"/>
            <a:ext cx="4191964" cy="2069731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6C85BF9-071E-854B-D776-6CE7B4D41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927" y="886629"/>
            <a:ext cx="3355676" cy="2069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04DADB6-8811-6A61-BB89-9B5773755E2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7398" y="886629"/>
            <a:ext cx="3355676" cy="2069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390D680-478E-44EF-B646-EA528E5D5A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377333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Small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6" name="Tekstballon: ovaal 4">
            <a:extLst>
              <a:ext uri="{FF2B5EF4-FFF2-40B4-BE49-F238E27FC236}">
                <a16:creationId xmlns:a16="http://schemas.microsoft.com/office/drawing/2014/main" id="{ED1D05DC-7D9A-6D78-503E-E3EAE1615E05}"/>
              </a:ext>
            </a:extLst>
          </p:cNvPr>
          <p:cNvSpPr/>
          <p:nvPr userDrawn="1"/>
        </p:nvSpPr>
        <p:spPr>
          <a:xfrm flipH="1">
            <a:off x="250783" y="886629"/>
            <a:ext cx="4191964" cy="2069731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879D254-D7CA-1718-57B8-3A395E410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8927" y="886629"/>
            <a:ext cx="3355676" cy="206973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7E3C310-E75D-4CD8-736B-80DA28E447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2869908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ie Small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6" name="Tekstballon: ovaal 2">
            <a:extLst>
              <a:ext uri="{FF2B5EF4-FFF2-40B4-BE49-F238E27FC236}">
                <a16:creationId xmlns:a16="http://schemas.microsoft.com/office/drawing/2014/main" id="{E5AD8A46-66FD-D26A-0F55-533EF979EBCF}"/>
              </a:ext>
            </a:extLst>
          </p:cNvPr>
          <p:cNvSpPr/>
          <p:nvPr userDrawn="1"/>
        </p:nvSpPr>
        <p:spPr>
          <a:xfrm>
            <a:off x="7749254" y="886629"/>
            <a:ext cx="4191964" cy="2069730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A88A5E5-FBEF-D4EA-470D-47DB8D41858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7398" y="886629"/>
            <a:ext cx="3355676" cy="2069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37F1C84-1532-CE01-551D-4099861AAE9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29626602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&amp; Rosie Medium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DB2E6489-99AB-6EE7-A8E7-DCCF265D190E}"/>
              </a:ext>
            </a:extLst>
          </p:cNvPr>
          <p:cNvSpPr/>
          <p:nvPr userDrawn="1"/>
        </p:nvSpPr>
        <p:spPr>
          <a:xfrm>
            <a:off x="7742310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7CE6892E-E445-A3E4-B20E-E554C0995497}"/>
              </a:ext>
            </a:extLst>
          </p:cNvPr>
          <p:cNvSpPr/>
          <p:nvPr userDrawn="1"/>
        </p:nvSpPr>
        <p:spPr>
          <a:xfrm flipH="1">
            <a:off x="257726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C4F2094-F8E8-3C6F-EB48-4F970EF34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0" y="364957"/>
            <a:ext cx="3355676" cy="27023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A88CAE9-BB55-2E0E-F2CB-92DA0FA0807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0454" y="364957"/>
            <a:ext cx="3355676" cy="27023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2C6C7F89-8825-08D3-8756-73B4E79C37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0237051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Medium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5" name="Tekstballon: ovaal 4">
            <a:extLst>
              <a:ext uri="{FF2B5EF4-FFF2-40B4-BE49-F238E27FC236}">
                <a16:creationId xmlns:a16="http://schemas.microsoft.com/office/drawing/2014/main" id="{7CE6892E-E445-A3E4-B20E-E554C0995497}"/>
              </a:ext>
            </a:extLst>
          </p:cNvPr>
          <p:cNvSpPr/>
          <p:nvPr userDrawn="1"/>
        </p:nvSpPr>
        <p:spPr>
          <a:xfrm flipH="1">
            <a:off x="257726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C4F2094-F8E8-3C6F-EB48-4F970EF342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0" y="364957"/>
            <a:ext cx="3355676" cy="270233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4D7BFCA5-AC87-3FC6-84F6-3E344B23D1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613824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ie Medium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DB2E6489-99AB-6EE7-A8E7-DCCF265D190E}"/>
              </a:ext>
            </a:extLst>
          </p:cNvPr>
          <p:cNvSpPr/>
          <p:nvPr userDrawn="1"/>
        </p:nvSpPr>
        <p:spPr>
          <a:xfrm>
            <a:off x="7742310" y="364957"/>
            <a:ext cx="4191964" cy="2702334"/>
          </a:xfrm>
          <a:prstGeom prst="wedgeEllipseCallout">
            <a:avLst>
              <a:gd name="adj1" fmla="val -57530"/>
              <a:gd name="adj2" fmla="val 314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A88CAE9-BB55-2E0E-F2CB-92DA0FA0807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8160454" y="364957"/>
            <a:ext cx="3355676" cy="270233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066DD6F8-4DA2-5E53-27E5-6D4387A631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9073726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&amp; Rosie Lar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56A2C8C-88E0-80FD-2077-915354FE0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74341" y="630602"/>
            <a:ext cx="3355676" cy="29157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6" name="Tekstballon: ovaal 2">
            <a:extLst>
              <a:ext uri="{FF2B5EF4-FFF2-40B4-BE49-F238E27FC236}">
                <a16:creationId xmlns:a16="http://schemas.microsoft.com/office/drawing/2014/main" id="{043B92AA-9101-F9D9-FFFF-2CB1E3824E24}"/>
              </a:ext>
            </a:extLst>
          </p:cNvPr>
          <p:cNvSpPr/>
          <p:nvPr userDrawn="1"/>
        </p:nvSpPr>
        <p:spPr>
          <a:xfrm flipH="1">
            <a:off x="265406" y="320565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ED0559E-FDAB-B2BD-365D-18B204B9643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3550" y="320565"/>
            <a:ext cx="3355676" cy="34470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Tekstballon: ovaal 2">
            <a:extLst>
              <a:ext uri="{FF2B5EF4-FFF2-40B4-BE49-F238E27FC236}">
                <a16:creationId xmlns:a16="http://schemas.microsoft.com/office/drawing/2014/main" id="{B71A0E35-05C8-21B3-8C93-9BE00331F3AB}"/>
              </a:ext>
            </a:extLst>
          </p:cNvPr>
          <p:cNvSpPr/>
          <p:nvPr userDrawn="1"/>
        </p:nvSpPr>
        <p:spPr>
          <a:xfrm>
            <a:off x="7756197" y="320567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CF7571A-4114-1A22-96AE-8E9A14F2336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74341" y="320566"/>
            <a:ext cx="3355676" cy="34470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9D647F9-2D72-DE66-1E38-2C0AD6EFBC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6163901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l Lar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8" name="Tekstballon: ovaal 2">
            <a:extLst>
              <a:ext uri="{FF2B5EF4-FFF2-40B4-BE49-F238E27FC236}">
                <a16:creationId xmlns:a16="http://schemas.microsoft.com/office/drawing/2014/main" id="{BCBD6143-B4A8-9C22-8785-285F4B28B8E6}"/>
              </a:ext>
            </a:extLst>
          </p:cNvPr>
          <p:cNvSpPr/>
          <p:nvPr userDrawn="1"/>
        </p:nvSpPr>
        <p:spPr>
          <a:xfrm flipH="1">
            <a:off x="265406" y="320565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3BD31F6-48A0-E88E-48EE-45ED68D3CAB0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3550" y="320565"/>
            <a:ext cx="3355676" cy="34470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1AFD79D-43CB-C041-8810-90AA8B523F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91076048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sie Large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Tekstballon: ovaal 2">
            <a:extLst>
              <a:ext uri="{FF2B5EF4-FFF2-40B4-BE49-F238E27FC236}">
                <a16:creationId xmlns:a16="http://schemas.microsoft.com/office/drawing/2014/main" id="{266A40E6-8F18-2A01-0840-0977FA3A5317}"/>
              </a:ext>
            </a:extLst>
          </p:cNvPr>
          <p:cNvSpPr/>
          <p:nvPr userDrawn="1"/>
        </p:nvSpPr>
        <p:spPr>
          <a:xfrm>
            <a:off x="7756197" y="320567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56A2C8C-88E0-80FD-2077-915354FE0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74341" y="320568"/>
            <a:ext cx="3355676" cy="34470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D8EF39D-A655-1D3B-7DA7-C9B97F6B5C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46930491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dence-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E78F6D83-1610-444C-B3A9-7DAE6878F14B}"/>
              </a:ext>
            </a:extLst>
          </p:cNvPr>
          <p:cNvSpPr/>
          <p:nvPr/>
        </p:nvSpPr>
        <p:spPr>
          <a:xfrm>
            <a:off x="6107113" y="1121005"/>
            <a:ext cx="5257736" cy="5027877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0D5A985-6CCD-F44E-9C13-01BFE594835D}"/>
              </a:ext>
            </a:extLst>
          </p:cNvPr>
          <p:cNvSpPr/>
          <p:nvPr/>
        </p:nvSpPr>
        <p:spPr>
          <a:xfrm>
            <a:off x="839786" y="2836865"/>
            <a:ext cx="5184775" cy="158432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B2BC749-D9E0-294B-970D-3BD004DFB468}"/>
              </a:ext>
            </a:extLst>
          </p:cNvPr>
          <p:cNvSpPr/>
          <p:nvPr userDrawn="1"/>
        </p:nvSpPr>
        <p:spPr>
          <a:xfrm>
            <a:off x="839787" y="404812"/>
            <a:ext cx="10512425" cy="5762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5C35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i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20B5554-6E83-5240-90A0-693D9C455587}"/>
              </a:ext>
            </a:extLst>
          </p:cNvPr>
          <p:cNvSpPr/>
          <p:nvPr/>
        </p:nvSpPr>
        <p:spPr>
          <a:xfrm>
            <a:off x="827151" y="1121005"/>
            <a:ext cx="5184775" cy="158432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D37C5B3-5BB9-D849-9CB5-1F3F8134A6D6}"/>
              </a:ext>
            </a:extLst>
          </p:cNvPr>
          <p:cNvSpPr/>
          <p:nvPr/>
        </p:nvSpPr>
        <p:spPr>
          <a:xfrm>
            <a:off x="827150" y="4552725"/>
            <a:ext cx="5184775" cy="1584323"/>
          </a:xfrm>
          <a:prstGeom prst="rect">
            <a:avLst/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18" name="Textplatzhalter 14">
            <a:extLst>
              <a:ext uri="{FF2B5EF4-FFF2-40B4-BE49-F238E27FC236}">
                <a16:creationId xmlns:a16="http://schemas.microsoft.com/office/drawing/2014/main" id="{3CB7078B-3057-7C48-B917-B1535F4D54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34149" y="1265466"/>
            <a:ext cx="4187825" cy="470861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2800"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de-DE" err="1"/>
              <a:t>What</a:t>
            </a:r>
            <a:r>
              <a:rPr lang="de-DE"/>
              <a:t> </a:t>
            </a:r>
            <a:r>
              <a:rPr lang="de-DE" err="1"/>
              <a:t>happens</a:t>
            </a:r>
            <a:r>
              <a:rPr lang="de-DE"/>
              <a:t>?</a:t>
            </a:r>
          </a:p>
        </p:txBody>
      </p:sp>
      <p:sp>
        <p:nvSpPr>
          <p:cNvPr id="19" name="Textplatzhalter 14">
            <a:extLst>
              <a:ext uri="{FF2B5EF4-FFF2-40B4-BE49-F238E27FC236}">
                <a16:creationId xmlns:a16="http://schemas.microsoft.com/office/drawing/2014/main" id="{06D173B0-1CBB-364F-96E0-1E24AE946E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4825" y="2981328"/>
            <a:ext cx="4077333" cy="129698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FontTx/>
              <a:buNone/>
              <a:defRPr lang="de-DE" dirty="0">
                <a:latin typeface="+mn-lt"/>
              </a:defRPr>
            </a:lvl1pPr>
          </a:lstStyle>
          <a:p>
            <a:pPr marL="0" lvl="0" indent="0">
              <a:buFontTx/>
              <a:buNone/>
            </a:pPr>
            <a:r>
              <a:rPr lang="de-DE" err="1"/>
              <a:t>Attendees</a:t>
            </a:r>
            <a:endParaRPr lang="de-DE"/>
          </a:p>
        </p:txBody>
      </p:sp>
      <p:sp>
        <p:nvSpPr>
          <p:cNvPr id="21" name="Textplatzhalter 14">
            <a:extLst>
              <a:ext uri="{FF2B5EF4-FFF2-40B4-BE49-F238E27FC236}">
                <a16:creationId xmlns:a16="http://schemas.microsoft.com/office/drawing/2014/main" id="{ABE99474-B583-8B4C-B70F-41E774D613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823" y="4697188"/>
            <a:ext cx="4094229" cy="129698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FontTx/>
              <a:buNone/>
              <a:defRPr lang="de-DE" dirty="0">
                <a:latin typeface="+mn-lt"/>
              </a:defRPr>
            </a:lvl1pPr>
          </a:lstStyle>
          <a:p>
            <a:pPr marL="0" lvl="0" indent="0">
              <a:buFontTx/>
              <a:buNone/>
            </a:pPr>
            <a:r>
              <a:rPr lang="de-DE" err="1"/>
              <a:t>Cadence</a:t>
            </a:r>
            <a:endParaRPr lang="de-DE"/>
          </a:p>
        </p:txBody>
      </p:sp>
      <p:sp>
        <p:nvSpPr>
          <p:cNvPr id="32" name="Textplatzhalter 14">
            <a:extLst>
              <a:ext uri="{FF2B5EF4-FFF2-40B4-BE49-F238E27FC236}">
                <a16:creationId xmlns:a16="http://schemas.microsoft.com/office/drawing/2014/main" id="{784F4A7C-95D0-A64F-826C-70BA18F0C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4824" y="1257084"/>
            <a:ext cx="4077334" cy="1295401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de-DE"/>
              <a:t>Purpose</a:t>
            </a:r>
          </a:p>
        </p:txBody>
      </p:sp>
      <p:pic>
        <p:nvPicPr>
          <p:cNvPr id="8" name="Graphic 7" descr="Users">
            <a:extLst>
              <a:ext uri="{FF2B5EF4-FFF2-40B4-BE49-F238E27FC236}">
                <a16:creationId xmlns:a16="http://schemas.microsoft.com/office/drawing/2014/main" id="{F1886932-E90F-EB41-A4C7-BF23AE77BA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0107" y="3172621"/>
            <a:ext cx="914400" cy="914400"/>
          </a:xfrm>
          <a:prstGeom prst="rect">
            <a:avLst/>
          </a:prstGeom>
        </p:spPr>
      </p:pic>
      <p:pic>
        <p:nvPicPr>
          <p:cNvPr id="20" name="Graphic 19" descr="Monthly calendar">
            <a:extLst>
              <a:ext uri="{FF2B5EF4-FFF2-40B4-BE49-F238E27FC236}">
                <a16:creationId xmlns:a16="http://schemas.microsoft.com/office/drawing/2014/main" id="{0E1C0F9E-7E66-C04C-B307-25092087EF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829" y="4888142"/>
            <a:ext cx="914400" cy="914400"/>
          </a:xfrm>
          <a:prstGeom prst="rect">
            <a:avLst/>
          </a:prstGeom>
        </p:spPr>
      </p:pic>
      <p:pic>
        <p:nvPicPr>
          <p:cNvPr id="13" name="Graphic 12" descr="Presentation with checklist">
            <a:extLst>
              <a:ext uri="{FF2B5EF4-FFF2-40B4-BE49-F238E27FC236}">
                <a16:creationId xmlns:a16="http://schemas.microsoft.com/office/drawing/2014/main" id="{06FC23B3-F861-7B48-8913-CB5505AF5B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9749" y="1447584"/>
            <a:ext cx="914400" cy="914400"/>
          </a:xfrm>
          <a:prstGeom prst="rect">
            <a:avLst/>
          </a:prstGeom>
        </p:spPr>
      </p:pic>
      <p:pic>
        <p:nvPicPr>
          <p:cNvPr id="23" name="Graphic 22" descr="Bullseye">
            <a:extLst>
              <a:ext uri="{FF2B5EF4-FFF2-40B4-BE49-F238E27FC236}">
                <a16:creationId xmlns:a16="http://schemas.microsoft.com/office/drawing/2014/main" id="{8DBD016E-B2BD-8742-A7CC-B0512337F8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0105" y="1447585"/>
            <a:ext cx="914400" cy="914400"/>
          </a:xfrm>
          <a:prstGeom prst="rect">
            <a:avLst/>
          </a:prstGeom>
        </p:spPr>
      </p:pic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B94C5DDA-B451-4D45-B498-6279FADD5C4D}"/>
              </a:ext>
            </a:extLst>
          </p:cNvPr>
          <p:cNvSpPr>
            <a:spLocks noGrp="1"/>
          </p:cNvSpPr>
          <p:nvPr userDrawn="1">
            <p:ph type="sldNum" sz="quarter" idx="18"/>
          </p:nvPr>
        </p:nvSpPr>
        <p:spPr>
          <a:xfrm>
            <a:off x="8616950" y="6340703"/>
            <a:ext cx="2735262" cy="360464"/>
          </a:xfrm>
        </p:spPr>
        <p:txBody>
          <a:bodyPr/>
          <a:lstStyle/>
          <a:p>
            <a:fld id="{113F2490-0CE6-6441-B6DE-B4EE6CFC540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CD41BCA-C083-9E4B-BECC-4AE780BB38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74824" y="404813"/>
            <a:ext cx="8858251" cy="576262"/>
          </a:xfrm>
        </p:spPr>
        <p:txBody>
          <a:bodyPr anchor="ctr"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the Cadence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7A1A9B-4A1D-1D33-C0AA-6FF2DCE76EBB}"/>
              </a:ext>
            </a:extLst>
          </p:cNvPr>
          <p:cNvSpPr txBox="1"/>
          <p:nvPr userDrawn="1"/>
        </p:nvSpPr>
        <p:spPr>
          <a:xfrm>
            <a:off x="817923" y="118354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Purpose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6A8927-67B3-C5CD-1A7C-4D1099AF3A2E}"/>
              </a:ext>
            </a:extLst>
          </p:cNvPr>
          <p:cNvSpPr txBox="1"/>
          <p:nvPr userDrawn="1"/>
        </p:nvSpPr>
        <p:spPr>
          <a:xfrm>
            <a:off x="953275" y="3019686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7EDFCB-7313-BD84-B490-181ECCE6A4F5}"/>
              </a:ext>
            </a:extLst>
          </p:cNvPr>
          <p:cNvSpPr txBox="1"/>
          <p:nvPr userDrawn="1"/>
        </p:nvSpPr>
        <p:spPr>
          <a:xfrm>
            <a:off x="883025" y="469718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161226-4493-8B9E-B3B1-0C48B60E1FCE}"/>
              </a:ext>
            </a:extLst>
          </p:cNvPr>
          <p:cNvSpPr txBox="1"/>
          <p:nvPr userDrawn="1"/>
        </p:nvSpPr>
        <p:spPr>
          <a:xfrm>
            <a:off x="6229212" y="1220686"/>
            <a:ext cx="697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What</a:t>
            </a:r>
          </a:p>
        </p:txBody>
      </p:sp>
    </p:spTree>
    <p:extLst>
      <p:ext uri="{BB962C8B-B14F-4D97-AF65-F5344CB8AC3E}">
        <p14:creationId xmlns:p14="http://schemas.microsoft.com/office/powerpoint/2010/main" val="2347342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BAE40"/>
          </p15:clr>
        </p15:guide>
        <p15:guide id="2" pos="7061">
          <p15:clr>
            <a:srgbClr val="FBAE40"/>
          </p15:clr>
        </p15:guide>
        <p15:guide id="3" pos="1028">
          <p15:clr>
            <a:srgbClr val="FBAE40"/>
          </p15:clr>
        </p15:guide>
        <p15:guide id="4" pos="6698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3816">
          <p15:clr>
            <a:srgbClr val="FBAE40"/>
          </p15:clr>
        </p15:guide>
        <p15:guide id="8" orient="horz" pos="709">
          <p15:clr>
            <a:srgbClr val="FBAE40"/>
          </p15:clr>
        </p15:guide>
        <p15:guide id="9" orient="horz" pos="1525">
          <p15:clr>
            <a:srgbClr val="FBAE40"/>
          </p15:clr>
        </p15:guide>
        <p15:guide id="10" orient="horz" pos="1706">
          <p15:clr>
            <a:srgbClr val="FBAE40"/>
          </p15:clr>
        </p15:guide>
        <p15:guide id="11" orient="horz" pos="1797">
          <p15:clr>
            <a:srgbClr val="FBAE40"/>
          </p15:clr>
        </p15:guide>
        <p15:guide id="12" orient="horz" pos="2908">
          <p15:clr>
            <a:srgbClr val="FBAE40"/>
          </p15:clr>
        </p15:guide>
        <p15:guide id="13" orient="horz" pos="2999">
          <p15:clr>
            <a:srgbClr val="FBAE40"/>
          </p15:clr>
        </p15:guide>
        <p15:guide id="14" orient="horz" pos="2818">
          <p15:clr>
            <a:srgbClr val="FBAE40"/>
          </p15:clr>
        </p15:guide>
        <p15:guide id="15" orient="horz" pos="2727">
          <p15:clr>
            <a:srgbClr val="FBAE40"/>
          </p15:clr>
        </p15:guide>
        <p15:guide id="16" pos="4430">
          <p15:clr>
            <a:srgbClr val="FBAE40"/>
          </p15:clr>
        </p15:guide>
        <p15:guide id="17" pos="3795">
          <p15:clr>
            <a:srgbClr val="FBAE40"/>
          </p15:clr>
        </p15:guide>
        <p15:guide id="18" pos="3931">
          <p15:clr>
            <a:srgbClr val="FBAE40"/>
          </p15:clr>
        </p15:guide>
        <p15:guide id="19" pos="4339">
          <p15:clr>
            <a:srgbClr val="FBAE40"/>
          </p15:clr>
        </p15:guide>
        <p15:guide id="20" pos="619">
          <p15:clr>
            <a:srgbClr val="FBAE40"/>
          </p15:clr>
        </p15:guide>
        <p15:guide id="21" orient="horz" pos="3249">
          <p15:clr>
            <a:srgbClr val="FBAE40"/>
          </p15:clr>
        </p15:guide>
        <p15:guide id="22" orient="horz" pos="3634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dence-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E78F6D83-1610-444C-B3A9-7DAE6878F14B}"/>
              </a:ext>
            </a:extLst>
          </p:cNvPr>
          <p:cNvSpPr/>
          <p:nvPr/>
        </p:nvSpPr>
        <p:spPr>
          <a:xfrm>
            <a:off x="6107113" y="1121005"/>
            <a:ext cx="5257736" cy="5027877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80D5A985-6CCD-F44E-9C13-01BFE594835D}"/>
              </a:ext>
            </a:extLst>
          </p:cNvPr>
          <p:cNvSpPr/>
          <p:nvPr/>
        </p:nvSpPr>
        <p:spPr>
          <a:xfrm>
            <a:off x="839786" y="2836865"/>
            <a:ext cx="5184775" cy="158432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7B2BC749-D9E0-294B-970D-3BD004DFB468}"/>
              </a:ext>
            </a:extLst>
          </p:cNvPr>
          <p:cNvSpPr/>
          <p:nvPr userDrawn="1"/>
        </p:nvSpPr>
        <p:spPr>
          <a:xfrm>
            <a:off x="839787" y="404812"/>
            <a:ext cx="10512425" cy="5762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5C35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1" i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E20B5554-6E83-5240-90A0-693D9C455587}"/>
              </a:ext>
            </a:extLst>
          </p:cNvPr>
          <p:cNvSpPr/>
          <p:nvPr/>
        </p:nvSpPr>
        <p:spPr>
          <a:xfrm>
            <a:off x="827151" y="1121005"/>
            <a:ext cx="5184775" cy="1584325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8D37C5B3-5BB9-D849-9CB5-1F3F8134A6D6}"/>
              </a:ext>
            </a:extLst>
          </p:cNvPr>
          <p:cNvSpPr/>
          <p:nvPr/>
        </p:nvSpPr>
        <p:spPr>
          <a:xfrm>
            <a:off x="827150" y="4552725"/>
            <a:ext cx="5184775" cy="1584323"/>
          </a:xfrm>
          <a:prstGeom prst="rect">
            <a:avLst/>
          </a:prstGeom>
          <a:noFill/>
          <a:ln w="127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de-DE" sz="2400">
              <a:solidFill>
                <a:schemeClr val="tx1"/>
              </a:solidFill>
            </a:endParaRPr>
          </a:p>
        </p:txBody>
      </p:sp>
      <p:sp>
        <p:nvSpPr>
          <p:cNvPr id="18" name="Textplatzhalter 14">
            <a:extLst>
              <a:ext uri="{FF2B5EF4-FFF2-40B4-BE49-F238E27FC236}">
                <a16:creationId xmlns:a16="http://schemas.microsoft.com/office/drawing/2014/main" id="{3CB7078B-3057-7C48-B917-B1535F4D54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34149" y="1265466"/>
            <a:ext cx="4187825" cy="4708613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2800"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de-DE" err="1"/>
              <a:t>What</a:t>
            </a:r>
            <a:r>
              <a:rPr lang="de-DE"/>
              <a:t> </a:t>
            </a:r>
            <a:r>
              <a:rPr lang="de-DE" err="1"/>
              <a:t>happens</a:t>
            </a:r>
            <a:r>
              <a:rPr lang="de-DE"/>
              <a:t>?</a:t>
            </a:r>
          </a:p>
        </p:txBody>
      </p:sp>
      <p:sp>
        <p:nvSpPr>
          <p:cNvPr id="19" name="Textplatzhalter 14">
            <a:extLst>
              <a:ext uri="{FF2B5EF4-FFF2-40B4-BE49-F238E27FC236}">
                <a16:creationId xmlns:a16="http://schemas.microsoft.com/office/drawing/2014/main" id="{06D173B0-1CBB-364F-96E0-1E24AE946E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74825" y="2981328"/>
            <a:ext cx="4077333" cy="129698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FontTx/>
              <a:buNone/>
              <a:defRPr lang="de-DE" dirty="0">
                <a:latin typeface="+mn-lt"/>
              </a:defRPr>
            </a:lvl1pPr>
          </a:lstStyle>
          <a:p>
            <a:pPr marL="0" lvl="0" indent="0">
              <a:buFontTx/>
              <a:buNone/>
            </a:pPr>
            <a:r>
              <a:rPr lang="de-DE" err="1"/>
              <a:t>Attendees</a:t>
            </a:r>
            <a:endParaRPr lang="de-DE"/>
          </a:p>
        </p:txBody>
      </p:sp>
      <p:sp>
        <p:nvSpPr>
          <p:cNvPr id="21" name="Textplatzhalter 14">
            <a:extLst>
              <a:ext uri="{FF2B5EF4-FFF2-40B4-BE49-F238E27FC236}">
                <a16:creationId xmlns:a16="http://schemas.microsoft.com/office/drawing/2014/main" id="{ABE99474-B583-8B4C-B70F-41E774D613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74823" y="4697188"/>
            <a:ext cx="4094229" cy="129698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FontTx/>
              <a:buNone/>
              <a:defRPr lang="de-DE" dirty="0">
                <a:latin typeface="+mn-lt"/>
              </a:defRPr>
            </a:lvl1pPr>
          </a:lstStyle>
          <a:p>
            <a:pPr marL="0" lvl="0" indent="0">
              <a:buFontTx/>
              <a:buNone/>
            </a:pPr>
            <a:r>
              <a:rPr lang="de-DE" err="1"/>
              <a:t>Cadence</a:t>
            </a:r>
            <a:endParaRPr lang="de-DE"/>
          </a:p>
        </p:txBody>
      </p:sp>
      <p:sp>
        <p:nvSpPr>
          <p:cNvPr id="32" name="Textplatzhalter 14">
            <a:extLst>
              <a:ext uri="{FF2B5EF4-FFF2-40B4-BE49-F238E27FC236}">
                <a16:creationId xmlns:a16="http://schemas.microsoft.com/office/drawing/2014/main" id="{784F4A7C-95D0-A64F-826C-70BA18F0C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74824" y="1257084"/>
            <a:ext cx="4077334" cy="1295401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>
                <a:latin typeface="+mn-lt"/>
              </a:defRPr>
            </a:lvl1pPr>
            <a:lvl2pPr marL="457200" indent="0">
              <a:buFontTx/>
              <a:buNone/>
              <a:defRPr>
                <a:latin typeface="+mn-lt"/>
              </a:defRPr>
            </a:lvl2pPr>
            <a:lvl3pPr marL="914400" indent="0">
              <a:buFontTx/>
              <a:buNone/>
              <a:defRPr>
                <a:latin typeface="+mn-lt"/>
              </a:defRPr>
            </a:lvl3pPr>
            <a:lvl4pPr marL="1371600" indent="0">
              <a:buFontTx/>
              <a:buNone/>
              <a:defRPr>
                <a:latin typeface="+mn-lt"/>
              </a:defRPr>
            </a:lvl4pPr>
            <a:lvl5pPr marL="1828800" indent="0">
              <a:buFontTx/>
              <a:buNone/>
              <a:defRPr>
                <a:latin typeface="+mn-lt"/>
              </a:defRPr>
            </a:lvl5pPr>
          </a:lstStyle>
          <a:p>
            <a:pPr lvl="0"/>
            <a:r>
              <a:rPr lang="de-DE"/>
              <a:t>Purpose</a:t>
            </a:r>
          </a:p>
        </p:txBody>
      </p:sp>
      <p:pic>
        <p:nvPicPr>
          <p:cNvPr id="8" name="Graphic 7" descr="Users">
            <a:extLst>
              <a:ext uri="{FF2B5EF4-FFF2-40B4-BE49-F238E27FC236}">
                <a16:creationId xmlns:a16="http://schemas.microsoft.com/office/drawing/2014/main" id="{F1886932-E90F-EB41-A4C7-BF23AE77BA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0107" y="3172621"/>
            <a:ext cx="914400" cy="914400"/>
          </a:xfrm>
          <a:prstGeom prst="rect">
            <a:avLst/>
          </a:prstGeom>
        </p:spPr>
      </p:pic>
      <p:pic>
        <p:nvPicPr>
          <p:cNvPr id="20" name="Graphic 19" descr="Monthly calendar">
            <a:extLst>
              <a:ext uri="{FF2B5EF4-FFF2-40B4-BE49-F238E27FC236}">
                <a16:creationId xmlns:a16="http://schemas.microsoft.com/office/drawing/2014/main" id="{0E1C0F9E-7E66-C04C-B307-25092087EF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2829" y="4888142"/>
            <a:ext cx="914400" cy="914400"/>
          </a:xfrm>
          <a:prstGeom prst="rect">
            <a:avLst/>
          </a:prstGeom>
        </p:spPr>
      </p:pic>
      <p:pic>
        <p:nvPicPr>
          <p:cNvPr id="13" name="Graphic 12" descr="Presentation with checklist">
            <a:extLst>
              <a:ext uri="{FF2B5EF4-FFF2-40B4-BE49-F238E27FC236}">
                <a16:creationId xmlns:a16="http://schemas.microsoft.com/office/drawing/2014/main" id="{06FC23B3-F861-7B48-8913-CB5505AF5BF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19749" y="1447584"/>
            <a:ext cx="914400" cy="914400"/>
          </a:xfrm>
          <a:prstGeom prst="rect">
            <a:avLst/>
          </a:prstGeom>
        </p:spPr>
      </p:pic>
      <p:pic>
        <p:nvPicPr>
          <p:cNvPr id="23" name="Graphic 22" descr="Bullseye">
            <a:extLst>
              <a:ext uri="{FF2B5EF4-FFF2-40B4-BE49-F238E27FC236}">
                <a16:creationId xmlns:a16="http://schemas.microsoft.com/office/drawing/2014/main" id="{8DBD016E-B2BD-8742-A7CC-B0512337F8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0105" y="1447585"/>
            <a:ext cx="914400" cy="914400"/>
          </a:xfrm>
          <a:prstGeom prst="rect">
            <a:avLst/>
          </a:prstGeom>
        </p:spPr>
      </p:pic>
      <p:sp>
        <p:nvSpPr>
          <p:cNvPr id="16" name="Slide Number Placeholder 3">
            <a:extLst>
              <a:ext uri="{FF2B5EF4-FFF2-40B4-BE49-F238E27FC236}">
                <a16:creationId xmlns:a16="http://schemas.microsoft.com/office/drawing/2014/main" id="{B94C5DDA-B451-4D45-B498-6279FADD5C4D}"/>
              </a:ext>
            </a:extLst>
          </p:cNvPr>
          <p:cNvSpPr>
            <a:spLocks noGrp="1"/>
          </p:cNvSpPr>
          <p:nvPr userDrawn="1">
            <p:ph type="sldNum" sz="quarter" idx="18"/>
          </p:nvPr>
        </p:nvSpPr>
        <p:spPr>
          <a:xfrm>
            <a:off x="8616950" y="6340703"/>
            <a:ext cx="2735262" cy="360464"/>
          </a:xfrm>
        </p:spPr>
        <p:txBody>
          <a:bodyPr/>
          <a:lstStyle/>
          <a:p>
            <a:fld id="{113F2490-0CE6-6441-B6DE-B4EE6CFC5406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CD41BCA-C083-9E4B-BECC-4AE780BB38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774824" y="404813"/>
            <a:ext cx="8858251" cy="576262"/>
          </a:xfrm>
        </p:spPr>
        <p:txBody>
          <a:bodyPr anchor="ctr"/>
          <a:lstStyle>
            <a:lvl1pPr marL="0" indent="0" algn="ctr">
              <a:buFontTx/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Name of the Cadence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FA2020-5C1C-B1D4-97A2-185F0D641FA5}"/>
              </a:ext>
            </a:extLst>
          </p:cNvPr>
          <p:cNvSpPr txBox="1"/>
          <p:nvPr userDrawn="1"/>
        </p:nvSpPr>
        <p:spPr>
          <a:xfrm>
            <a:off x="817923" y="118354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Purpose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A5368D-5510-0EDA-2DE6-11577513E367}"/>
              </a:ext>
            </a:extLst>
          </p:cNvPr>
          <p:cNvSpPr txBox="1"/>
          <p:nvPr userDrawn="1"/>
        </p:nvSpPr>
        <p:spPr>
          <a:xfrm>
            <a:off x="953275" y="3019686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Who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CB466A-706C-F81D-E05B-760D0EFE9CA1}"/>
              </a:ext>
            </a:extLst>
          </p:cNvPr>
          <p:cNvSpPr txBox="1"/>
          <p:nvPr userDrawn="1"/>
        </p:nvSpPr>
        <p:spPr>
          <a:xfrm>
            <a:off x="883025" y="469718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C1FA8B-9C1B-A8BF-6D5F-FDE13F37D15F}"/>
              </a:ext>
            </a:extLst>
          </p:cNvPr>
          <p:cNvSpPr txBox="1"/>
          <p:nvPr userDrawn="1"/>
        </p:nvSpPr>
        <p:spPr>
          <a:xfrm>
            <a:off x="6229212" y="1220686"/>
            <a:ext cx="697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What</a:t>
            </a:r>
          </a:p>
        </p:txBody>
      </p:sp>
    </p:spTree>
    <p:extLst>
      <p:ext uri="{BB962C8B-B14F-4D97-AF65-F5344CB8AC3E}">
        <p14:creationId xmlns:p14="http://schemas.microsoft.com/office/powerpoint/2010/main" val="278845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8">
          <p15:clr>
            <a:srgbClr val="FBAE40"/>
          </p15:clr>
        </p15:guide>
        <p15:guide id="2" pos="7061">
          <p15:clr>
            <a:srgbClr val="FBAE40"/>
          </p15:clr>
        </p15:guide>
        <p15:guide id="3" pos="1028">
          <p15:clr>
            <a:srgbClr val="FBAE40"/>
          </p15:clr>
        </p15:guide>
        <p15:guide id="4" pos="6698">
          <p15:clr>
            <a:srgbClr val="FBAE40"/>
          </p15:clr>
        </p15:guide>
        <p15:guide id="5" orient="horz" pos="1616">
          <p15:clr>
            <a:srgbClr val="FBAE40"/>
          </p15:clr>
        </p15:guide>
        <p15:guide id="6" orient="horz" pos="618">
          <p15:clr>
            <a:srgbClr val="FBAE40"/>
          </p15:clr>
        </p15:guide>
        <p15:guide id="7" orient="horz" pos="3816">
          <p15:clr>
            <a:srgbClr val="FBAE40"/>
          </p15:clr>
        </p15:guide>
        <p15:guide id="8" orient="horz" pos="709">
          <p15:clr>
            <a:srgbClr val="FBAE40"/>
          </p15:clr>
        </p15:guide>
        <p15:guide id="9" orient="horz" pos="1525">
          <p15:clr>
            <a:srgbClr val="FBAE40"/>
          </p15:clr>
        </p15:guide>
        <p15:guide id="10" orient="horz" pos="1706">
          <p15:clr>
            <a:srgbClr val="FBAE40"/>
          </p15:clr>
        </p15:guide>
        <p15:guide id="11" orient="horz" pos="1797">
          <p15:clr>
            <a:srgbClr val="FBAE40"/>
          </p15:clr>
        </p15:guide>
        <p15:guide id="12" orient="horz" pos="2908">
          <p15:clr>
            <a:srgbClr val="FBAE40"/>
          </p15:clr>
        </p15:guide>
        <p15:guide id="13" orient="horz" pos="2999">
          <p15:clr>
            <a:srgbClr val="FBAE40"/>
          </p15:clr>
        </p15:guide>
        <p15:guide id="14" orient="horz" pos="2818">
          <p15:clr>
            <a:srgbClr val="FBAE40"/>
          </p15:clr>
        </p15:guide>
        <p15:guide id="15" orient="horz" pos="2727">
          <p15:clr>
            <a:srgbClr val="FBAE40"/>
          </p15:clr>
        </p15:guide>
        <p15:guide id="16" pos="4430">
          <p15:clr>
            <a:srgbClr val="FBAE40"/>
          </p15:clr>
        </p15:guide>
        <p15:guide id="17" pos="3795">
          <p15:clr>
            <a:srgbClr val="FBAE40"/>
          </p15:clr>
        </p15:guide>
        <p15:guide id="18" pos="3931">
          <p15:clr>
            <a:srgbClr val="FBAE40"/>
          </p15:clr>
        </p15:guide>
        <p15:guide id="19" pos="4339">
          <p15:clr>
            <a:srgbClr val="FBAE40"/>
          </p15:clr>
        </p15:guide>
        <p15:guide id="20" pos="619">
          <p15:clr>
            <a:srgbClr val="FBAE40"/>
          </p15:clr>
        </p15:guide>
        <p15:guide id="21" orient="horz" pos="3249">
          <p15:clr>
            <a:srgbClr val="FBAE40"/>
          </p15:clr>
        </p15:guide>
        <p15:guide id="22" orient="horz" pos="3634">
          <p15:clr>
            <a:srgbClr val="FBAE40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b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F27AC-5D45-B44E-8883-82DEC03A65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9513" y="404813"/>
            <a:ext cx="7632700" cy="1295400"/>
          </a:xfrm>
        </p:spPr>
        <p:txBody>
          <a:bodyPr/>
          <a:lstStyle/>
          <a:p>
            <a:r>
              <a:rPr lang="en-US"/>
              <a:t>About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31614-F196-F043-8B62-60EBA5B96D0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9512" y="1844675"/>
            <a:ext cx="7632700" cy="4356099"/>
          </a:xfrm>
        </p:spPr>
        <p:txBody>
          <a:bodyPr/>
          <a:lstStyle>
            <a:lvl1pPr marL="0" indent="0">
              <a:buFontTx/>
              <a:buNone/>
              <a:defRPr>
                <a:latin typeface="+mj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Trainer’s bio …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B683B-9B77-DC4D-ABCB-0D8B4D38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drawing&#10;&#10;Description automatically generated">
            <a:extLst>
              <a:ext uri="{FF2B5EF4-FFF2-40B4-BE49-F238E27FC236}">
                <a16:creationId xmlns:a16="http://schemas.microsoft.com/office/drawing/2014/main" id="{DAA09903-2EFA-3743-B128-A3982257E7F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3638" y="404813"/>
            <a:ext cx="2087562" cy="208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40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  <p15:guide id="4" orient="horz" pos="1570">
          <p15:clr>
            <a:srgbClr val="FBAE40"/>
          </p15:clr>
        </p15:guide>
        <p15:guide id="5" orient="horz" pos="1661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E31614-F196-F043-8B62-60EBA5B96D0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719512" y="1844676"/>
            <a:ext cx="7632700" cy="2160588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99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Thank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CB683B-9B77-DC4D-ABCB-0D8B4D38E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72BFF-FAD1-E144-8B5B-61D9C224972D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D6F244-713B-DA47-8612-93734AD111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9786" y="404814"/>
            <a:ext cx="2735263" cy="2876213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1A558DE-8ED4-064F-81F0-1707AAD53A0D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3719512" y="4005263"/>
            <a:ext cx="7632700" cy="2195511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3800" b="1" i="0">
                <a:solidFill>
                  <a:schemeClr val="accent1"/>
                </a:solidFill>
                <a:latin typeface="PT Sans" panose="020B0503020203020204" pitchFamily="34" charset="77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you!</a:t>
            </a:r>
          </a:p>
        </p:txBody>
      </p:sp>
    </p:spTree>
    <p:extLst>
      <p:ext uri="{BB962C8B-B14F-4D97-AF65-F5344CB8AC3E}">
        <p14:creationId xmlns:p14="http://schemas.microsoft.com/office/powerpoint/2010/main" val="3724244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3885">
          <p15:clr>
            <a:srgbClr val="FBAE40"/>
          </p15:clr>
        </p15:guide>
        <p15:guide id="3" pos="3795">
          <p15:clr>
            <a:srgbClr val="FBAE40"/>
          </p15:clr>
        </p15:guide>
        <p15:guide id="4" orient="horz" pos="1570">
          <p15:clr>
            <a:srgbClr val="FBAE40"/>
          </p15:clr>
        </p15:guide>
        <p15:guide id="5" orient="horz" pos="1661">
          <p15:clr>
            <a:srgbClr val="FBAE40"/>
          </p15:clr>
        </p15:guide>
        <p15:guide id="6" orient="horz" pos="2523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ilitator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06E7A9-D846-D34B-8CEB-BC17290C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31E9A2D-E30D-7C43-8C7D-001B31D0E86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59281"/>
            <a:ext cx="10134600" cy="43281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CBAC534-D306-2345-9C8F-4598B67DF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EB00FE5-894C-EF47-B502-B1D19748FB5A}"/>
              </a:ext>
            </a:extLst>
          </p:cNvPr>
          <p:cNvSpPr/>
          <p:nvPr userDrawn="1"/>
        </p:nvSpPr>
        <p:spPr>
          <a:xfrm rot="16200000">
            <a:off x="8438213" y="3104213"/>
            <a:ext cx="6858000" cy="64957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For use by facilitator only. Shall be hidden.</a:t>
            </a:r>
          </a:p>
        </p:txBody>
      </p:sp>
    </p:spTree>
    <p:extLst>
      <p:ext uri="{BB962C8B-B14F-4D97-AF65-F5344CB8AC3E}">
        <p14:creationId xmlns:p14="http://schemas.microsoft.com/office/powerpoint/2010/main" val="2556181758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Learning Outco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6C1E2CC-4925-6C4A-90AB-38512FC153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81251" y="2431038"/>
            <a:ext cx="8946507" cy="936699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Learning outcome 1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266D1C7-9CA9-4640-8A5A-10D531459948}"/>
              </a:ext>
            </a:extLst>
          </p:cNvPr>
          <p:cNvSpPr txBox="1"/>
          <p:nvPr userDrawn="1"/>
        </p:nvSpPr>
        <p:spPr>
          <a:xfrm>
            <a:off x="838200" y="354430"/>
            <a:ext cx="10681894" cy="134695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4400" b="0" noProof="0">
                <a:solidFill>
                  <a:srgbClr val="714988"/>
                </a:solidFill>
                <a:latin typeface="+mn-lt"/>
              </a:rPr>
              <a:t>Learning outcomes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DEB7D91A-AB06-304F-9917-994821E60B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1251" y="3708742"/>
            <a:ext cx="8946507" cy="936698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Learning outcome 2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500BF272-5ED4-0342-A0D6-7E3E02792B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1251" y="5005394"/>
            <a:ext cx="8946507" cy="936697"/>
          </a:xfrm>
        </p:spPr>
        <p:txBody>
          <a:bodyPr anchor="ctr">
            <a:normAutofit/>
          </a:bodyPr>
          <a:lstStyle>
            <a:lvl1pPr marL="0" indent="0" algn="l">
              <a:buFontTx/>
              <a:buNone/>
              <a:defRPr sz="2800" b="0" i="0">
                <a:solidFill>
                  <a:schemeClr val="tx1"/>
                </a:solidFill>
                <a:latin typeface="+mn-lt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/>
              <a:t>Learning outcome 3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51D26DC-8674-CC49-85F5-F2CEF6C4AC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0" y="2431039"/>
            <a:ext cx="1279712" cy="936696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2CF9ABA-163A-AE48-94FA-189792C8A52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0" y="3708743"/>
            <a:ext cx="1279712" cy="93669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A7DB375-60CC-9948-9E8F-1E214E8876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80" y="5005394"/>
            <a:ext cx="1279712" cy="9366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93A169B-4887-AD42-A6E0-6579DD8A3FF6}"/>
              </a:ext>
            </a:extLst>
          </p:cNvPr>
          <p:cNvSpPr txBox="1"/>
          <p:nvPr userDrawn="1"/>
        </p:nvSpPr>
        <p:spPr>
          <a:xfrm>
            <a:off x="838200" y="1566810"/>
            <a:ext cx="68856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noProof="0"/>
              <a:t>After attending this class, you will be able to:</a:t>
            </a:r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F203D51-1EA9-ABB2-BA52-E11F72029B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08515260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al &amp; Rosie Heading">
    <p:bg>
      <p:bgPr>
        <a:solidFill>
          <a:srgbClr val="FCB0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book, vector graphics">
            <a:extLst>
              <a:ext uri="{FF2B5EF4-FFF2-40B4-BE49-F238E27FC236}">
                <a16:creationId xmlns:a16="http://schemas.microsoft.com/office/drawing/2014/main" id="{7E86B00D-8A8E-0E99-7C58-A7EC4BA7C6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48285" y="1499562"/>
            <a:ext cx="4295430" cy="41692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AB91494-30DB-0DDB-5FE4-AF5AD2A8D4B1}"/>
              </a:ext>
            </a:extLst>
          </p:cNvPr>
          <p:cNvSpPr/>
          <p:nvPr userDrawn="1"/>
        </p:nvSpPr>
        <p:spPr>
          <a:xfrm>
            <a:off x="0" y="5033721"/>
            <a:ext cx="12192000" cy="91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ballon: ovaal 2">
            <a:extLst>
              <a:ext uri="{FF2B5EF4-FFF2-40B4-BE49-F238E27FC236}">
                <a16:creationId xmlns:a16="http://schemas.microsoft.com/office/drawing/2014/main" id="{043B92AA-9101-F9D9-FFFF-2CB1E3824E24}"/>
              </a:ext>
            </a:extLst>
          </p:cNvPr>
          <p:cNvSpPr/>
          <p:nvPr userDrawn="1"/>
        </p:nvSpPr>
        <p:spPr>
          <a:xfrm flipH="1">
            <a:off x="265406" y="320565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ED0559E-FDAB-B2BD-365D-18B204B9643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3550" y="320565"/>
            <a:ext cx="3355676" cy="344702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9" name="Tekstballon: ovaal 2">
            <a:extLst>
              <a:ext uri="{FF2B5EF4-FFF2-40B4-BE49-F238E27FC236}">
                <a16:creationId xmlns:a16="http://schemas.microsoft.com/office/drawing/2014/main" id="{B71A0E35-05C8-21B3-8C93-9BE00331F3AB}"/>
              </a:ext>
            </a:extLst>
          </p:cNvPr>
          <p:cNvSpPr/>
          <p:nvPr userDrawn="1"/>
        </p:nvSpPr>
        <p:spPr>
          <a:xfrm>
            <a:off x="7756197" y="320567"/>
            <a:ext cx="4191964" cy="3447021"/>
          </a:xfrm>
          <a:prstGeom prst="wedgeEllipseCallout">
            <a:avLst>
              <a:gd name="adj1" fmla="val -59382"/>
              <a:gd name="adj2" fmla="val 154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CF7571A-4114-1A22-96AE-8E9A14F23368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8140249" y="347615"/>
            <a:ext cx="3355676" cy="34470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9D647F9-2D72-DE66-1E38-2C0AD6EFBCA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040B0BB-0E98-2FCB-6BD4-F763C79407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5033721"/>
            <a:ext cx="12192000" cy="914400"/>
          </a:xfrm>
        </p:spPr>
        <p:txBody>
          <a:bodyPr anchor="ctr">
            <a:no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401287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F6714-8F8B-6192-2F70-F158312B8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79B53-89C0-A07B-CFEE-94CD5A943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7CCA96-97DF-0BB8-DF0C-77EC12CC5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602FC-5255-58F5-B27A-70371EE20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37F75-7F94-0533-CD68-678C94328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33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slideLayout" Target="../slideLayouts/slideLayout48.xml"/><Relationship Id="rId39" Type="http://schemas.openxmlformats.org/officeDocument/2006/relationships/slideLayout" Target="../slideLayouts/slideLayout61.xml"/><Relationship Id="rId21" Type="http://schemas.openxmlformats.org/officeDocument/2006/relationships/slideLayout" Target="../slideLayouts/slideLayout43.xml"/><Relationship Id="rId34" Type="http://schemas.openxmlformats.org/officeDocument/2006/relationships/slideLayout" Target="../slideLayouts/slideLayout56.xml"/><Relationship Id="rId42" Type="http://schemas.openxmlformats.org/officeDocument/2006/relationships/slideLayout" Target="../slideLayouts/slideLayout64.xml"/><Relationship Id="rId47" Type="http://schemas.openxmlformats.org/officeDocument/2006/relationships/slideLayout" Target="../slideLayouts/slideLayout69.xml"/><Relationship Id="rId50" Type="http://schemas.openxmlformats.org/officeDocument/2006/relationships/slideLayout" Target="../slideLayouts/slideLayout72.xml"/><Relationship Id="rId55" Type="http://schemas.openxmlformats.org/officeDocument/2006/relationships/slideLayout" Target="../slideLayouts/slideLayout77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9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32" Type="http://schemas.openxmlformats.org/officeDocument/2006/relationships/slideLayout" Target="../slideLayouts/slideLayout54.xml"/><Relationship Id="rId37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62.xml"/><Relationship Id="rId45" Type="http://schemas.openxmlformats.org/officeDocument/2006/relationships/slideLayout" Target="../slideLayouts/slideLayout67.xml"/><Relationship Id="rId53" Type="http://schemas.openxmlformats.org/officeDocument/2006/relationships/slideLayout" Target="../slideLayouts/slideLayout75.xml"/><Relationship Id="rId5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slideLayout" Target="../slideLayouts/slideLayout49.xml"/><Relationship Id="rId30" Type="http://schemas.openxmlformats.org/officeDocument/2006/relationships/slideLayout" Target="../slideLayouts/slideLayout52.xml"/><Relationship Id="rId35" Type="http://schemas.openxmlformats.org/officeDocument/2006/relationships/slideLayout" Target="../slideLayouts/slideLayout57.xml"/><Relationship Id="rId43" Type="http://schemas.openxmlformats.org/officeDocument/2006/relationships/slideLayout" Target="../slideLayouts/slideLayout65.xml"/><Relationship Id="rId48" Type="http://schemas.openxmlformats.org/officeDocument/2006/relationships/slideLayout" Target="../slideLayouts/slideLayout70.xml"/><Relationship Id="rId56" Type="http://schemas.openxmlformats.org/officeDocument/2006/relationships/slideLayout" Target="../slideLayouts/slideLayout78.xml"/><Relationship Id="rId8" Type="http://schemas.openxmlformats.org/officeDocument/2006/relationships/slideLayout" Target="../slideLayouts/slideLayout30.xml"/><Relationship Id="rId51" Type="http://schemas.openxmlformats.org/officeDocument/2006/relationships/slideLayout" Target="../slideLayouts/slideLayout73.xml"/><Relationship Id="rId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slideLayout" Target="../slideLayouts/slideLayout47.xml"/><Relationship Id="rId33" Type="http://schemas.openxmlformats.org/officeDocument/2006/relationships/slideLayout" Target="../slideLayouts/slideLayout55.xml"/><Relationship Id="rId38" Type="http://schemas.openxmlformats.org/officeDocument/2006/relationships/slideLayout" Target="../slideLayouts/slideLayout60.xml"/><Relationship Id="rId46" Type="http://schemas.openxmlformats.org/officeDocument/2006/relationships/slideLayout" Target="../slideLayouts/slideLayout68.xml"/><Relationship Id="rId20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63.xml"/><Relationship Id="rId54" Type="http://schemas.openxmlformats.org/officeDocument/2006/relationships/slideLayout" Target="../slideLayouts/slideLayout76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slideLayout" Target="../slideLayouts/slideLayout50.xml"/><Relationship Id="rId36" Type="http://schemas.openxmlformats.org/officeDocument/2006/relationships/slideLayout" Target="../slideLayouts/slideLayout58.xml"/><Relationship Id="rId49" Type="http://schemas.openxmlformats.org/officeDocument/2006/relationships/slideLayout" Target="../slideLayouts/slideLayout71.xml"/><Relationship Id="rId57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53.xml"/><Relationship Id="rId44" Type="http://schemas.openxmlformats.org/officeDocument/2006/relationships/slideLayout" Target="../slideLayouts/slideLayout66.xml"/><Relationship Id="rId52" Type="http://schemas.openxmlformats.org/officeDocument/2006/relationships/slideLayout" Target="../slideLayouts/slideLayout7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02.xml"/><Relationship Id="rId18" Type="http://schemas.openxmlformats.org/officeDocument/2006/relationships/slideLayout" Target="../slideLayouts/slideLayout107.xml"/><Relationship Id="rId26" Type="http://schemas.openxmlformats.org/officeDocument/2006/relationships/slideLayout" Target="../slideLayouts/slideLayout115.xml"/><Relationship Id="rId39" Type="http://schemas.openxmlformats.org/officeDocument/2006/relationships/slideLayout" Target="../slideLayouts/slideLayout128.xml"/><Relationship Id="rId21" Type="http://schemas.openxmlformats.org/officeDocument/2006/relationships/slideLayout" Target="../slideLayouts/slideLayout110.xml"/><Relationship Id="rId34" Type="http://schemas.openxmlformats.org/officeDocument/2006/relationships/slideLayout" Target="../slideLayouts/slideLayout123.xml"/><Relationship Id="rId42" Type="http://schemas.openxmlformats.org/officeDocument/2006/relationships/slideLayout" Target="../slideLayouts/slideLayout131.xml"/><Relationship Id="rId47" Type="http://schemas.openxmlformats.org/officeDocument/2006/relationships/slideLayout" Target="../slideLayouts/slideLayout136.xml"/><Relationship Id="rId50" Type="http://schemas.openxmlformats.org/officeDocument/2006/relationships/slideLayout" Target="../slideLayouts/slideLayout139.xml"/><Relationship Id="rId55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96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29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00.xml"/><Relationship Id="rId24" Type="http://schemas.openxmlformats.org/officeDocument/2006/relationships/slideLayout" Target="../slideLayouts/slideLayout113.xml"/><Relationship Id="rId32" Type="http://schemas.openxmlformats.org/officeDocument/2006/relationships/slideLayout" Target="../slideLayouts/slideLayout121.xml"/><Relationship Id="rId37" Type="http://schemas.openxmlformats.org/officeDocument/2006/relationships/slideLayout" Target="../slideLayouts/slideLayout126.xml"/><Relationship Id="rId40" Type="http://schemas.openxmlformats.org/officeDocument/2006/relationships/slideLayout" Target="../slideLayouts/slideLayout129.xml"/><Relationship Id="rId45" Type="http://schemas.openxmlformats.org/officeDocument/2006/relationships/slideLayout" Target="../slideLayouts/slideLayout134.xml"/><Relationship Id="rId53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8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Relationship Id="rId22" Type="http://schemas.openxmlformats.org/officeDocument/2006/relationships/slideLayout" Target="../slideLayouts/slideLayout111.xml"/><Relationship Id="rId27" Type="http://schemas.openxmlformats.org/officeDocument/2006/relationships/slideLayout" Target="../slideLayouts/slideLayout116.xml"/><Relationship Id="rId30" Type="http://schemas.openxmlformats.org/officeDocument/2006/relationships/slideLayout" Target="../slideLayouts/slideLayout119.xml"/><Relationship Id="rId35" Type="http://schemas.openxmlformats.org/officeDocument/2006/relationships/slideLayout" Target="../slideLayouts/slideLayout124.xml"/><Relationship Id="rId43" Type="http://schemas.openxmlformats.org/officeDocument/2006/relationships/slideLayout" Target="../slideLayouts/slideLayout132.xml"/><Relationship Id="rId48" Type="http://schemas.openxmlformats.org/officeDocument/2006/relationships/slideLayout" Target="../slideLayouts/slideLayout137.xml"/><Relationship Id="rId56" Type="http://schemas.openxmlformats.org/officeDocument/2006/relationships/slideLayout" Target="../slideLayouts/slideLayout145.xml"/><Relationship Id="rId8" Type="http://schemas.openxmlformats.org/officeDocument/2006/relationships/slideLayout" Target="../slideLayouts/slideLayout97.xml"/><Relationship Id="rId51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101.xml"/><Relationship Id="rId17" Type="http://schemas.openxmlformats.org/officeDocument/2006/relationships/slideLayout" Target="../slideLayouts/slideLayout106.xml"/><Relationship Id="rId25" Type="http://schemas.openxmlformats.org/officeDocument/2006/relationships/slideLayout" Target="../slideLayouts/slideLayout114.xml"/><Relationship Id="rId33" Type="http://schemas.openxmlformats.org/officeDocument/2006/relationships/slideLayout" Target="../slideLayouts/slideLayout122.xml"/><Relationship Id="rId38" Type="http://schemas.openxmlformats.org/officeDocument/2006/relationships/slideLayout" Target="../slideLayouts/slideLayout127.xml"/><Relationship Id="rId46" Type="http://schemas.openxmlformats.org/officeDocument/2006/relationships/slideLayout" Target="../slideLayouts/slideLayout135.xml"/><Relationship Id="rId20" Type="http://schemas.openxmlformats.org/officeDocument/2006/relationships/slideLayout" Target="../slideLayouts/slideLayout109.xml"/><Relationship Id="rId41" Type="http://schemas.openxmlformats.org/officeDocument/2006/relationships/slideLayout" Target="../slideLayouts/slideLayout130.xml"/><Relationship Id="rId54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5" Type="http://schemas.openxmlformats.org/officeDocument/2006/relationships/slideLayout" Target="../slideLayouts/slideLayout104.xml"/><Relationship Id="rId23" Type="http://schemas.openxmlformats.org/officeDocument/2006/relationships/slideLayout" Target="../slideLayouts/slideLayout112.xml"/><Relationship Id="rId28" Type="http://schemas.openxmlformats.org/officeDocument/2006/relationships/slideLayout" Target="../slideLayouts/slideLayout117.xml"/><Relationship Id="rId36" Type="http://schemas.openxmlformats.org/officeDocument/2006/relationships/slideLayout" Target="../slideLayouts/slideLayout125.xml"/><Relationship Id="rId49" Type="http://schemas.openxmlformats.org/officeDocument/2006/relationships/slideLayout" Target="../slideLayouts/slideLayout138.xml"/><Relationship Id="rId57" Type="http://schemas.openxmlformats.org/officeDocument/2006/relationships/theme" Target="../theme/theme4.xml"/><Relationship Id="rId10" Type="http://schemas.openxmlformats.org/officeDocument/2006/relationships/slideLayout" Target="../slideLayouts/slideLayout99.xml"/><Relationship Id="rId31" Type="http://schemas.openxmlformats.org/officeDocument/2006/relationships/slideLayout" Target="../slideLayouts/slideLayout120.xml"/><Relationship Id="rId44" Type="http://schemas.openxmlformats.org/officeDocument/2006/relationships/slideLayout" Target="../slideLayouts/slideLayout133.xml"/><Relationship Id="rId52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2A2112-00F1-FBA4-730E-458881D6B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14659-7F76-5970-B211-3619BF093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2A13C-BFBF-CA92-7AB2-07463CB155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2C4A-AEC8-4156-958F-27BF4B981959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253EF2-4F30-5FD2-D87E-3F65E78875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402227-152C-2744-44A1-DA40568D89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BAFD3-F5AF-491C-AA54-BCA8270AC9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25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751" r:id="rId13"/>
    <p:sldLayoutId id="2147483812" r:id="rId14"/>
    <p:sldLayoutId id="2147483813" r:id="rId15"/>
    <p:sldLayoutId id="2147483817" r:id="rId16"/>
    <p:sldLayoutId id="2147483819" r:id="rId17"/>
    <p:sldLayoutId id="2147483820" r:id="rId18"/>
    <p:sldLayoutId id="2147483821" r:id="rId19"/>
    <p:sldLayoutId id="2147483823" r:id="rId20"/>
    <p:sldLayoutId id="2147483824" r:id="rId21"/>
    <p:sldLayoutId id="2147483825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88534" y="6356350"/>
            <a:ext cx="66149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Official Licensed Material, Copyright © 2023 Kanban University</a:t>
            </a:r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763EA83F-6B18-6C4A-9711-FB0C2D55D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9F0EEA9-4267-E249-B61C-56005052B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69439"/>
            <a:ext cx="10515600" cy="4307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70C1BC-605B-AC46-ADC2-6AC6209CA8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0358" y="6356350"/>
            <a:ext cx="1264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03268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  <p:sldLayoutId id="2147483695" r:id="rId34"/>
    <p:sldLayoutId id="2147483696" r:id="rId35"/>
    <p:sldLayoutId id="2147483697" r:id="rId36"/>
    <p:sldLayoutId id="2147483698" r:id="rId37"/>
    <p:sldLayoutId id="2147483699" r:id="rId38"/>
    <p:sldLayoutId id="2147483700" r:id="rId39"/>
    <p:sldLayoutId id="2147483701" r:id="rId40"/>
    <p:sldLayoutId id="2147483702" r:id="rId41"/>
    <p:sldLayoutId id="2147483703" r:id="rId42"/>
    <p:sldLayoutId id="2147483704" r:id="rId43"/>
    <p:sldLayoutId id="2147483705" r:id="rId44"/>
    <p:sldLayoutId id="2147483706" r:id="rId45"/>
    <p:sldLayoutId id="2147483707" r:id="rId46"/>
    <p:sldLayoutId id="2147483708" r:id="rId47"/>
    <p:sldLayoutId id="2147483709" r:id="rId48"/>
    <p:sldLayoutId id="2147483710" r:id="rId49"/>
    <p:sldLayoutId id="2147483711" r:id="rId50"/>
    <p:sldLayoutId id="2147483712" r:id="rId51"/>
    <p:sldLayoutId id="2147483713" r:id="rId52"/>
    <p:sldLayoutId id="2147483714" r:id="rId53"/>
    <p:sldLayoutId id="2147483715" r:id="rId54"/>
    <p:sldLayoutId id="2147483811" r:id="rId55"/>
    <p:sldLayoutId id="2147483818" r:id="rId5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4409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Font typeface="Montserrat Medium"/>
              <a:buNone/>
              <a:defRPr sz="4700">
                <a:solidFill>
                  <a:srgbClr val="01BFE0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None/>
              <a:defRPr sz="4700">
                <a:solidFill>
                  <a:srgbClr val="01BFE0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None/>
              <a:defRPr sz="4700">
                <a:solidFill>
                  <a:srgbClr val="01BFE0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None/>
              <a:defRPr sz="4700">
                <a:solidFill>
                  <a:srgbClr val="01BFE0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None/>
              <a:defRPr sz="4700">
                <a:solidFill>
                  <a:srgbClr val="01BFE0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None/>
              <a:defRPr sz="4700">
                <a:solidFill>
                  <a:srgbClr val="01BFE0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None/>
              <a:defRPr sz="4700">
                <a:solidFill>
                  <a:srgbClr val="01BFE0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None/>
              <a:defRPr sz="4700">
                <a:solidFill>
                  <a:srgbClr val="01BFE0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1BFE0"/>
              </a:buClr>
              <a:buSzPts val="4700"/>
              <a:buNone/>
              <a:defRPr sz="4700">
                <a:solidFill>
                  <a:srgbClr val="01BFE0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3842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normAutofit/>
          </a:bodyPr>
          <a:lstStyle>
            <a:lvl1pPr marL="457200" lvl="0" indent="-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3600"/>
              <a:buFont typeface="Montserrat Medium"/>
              <a:buChar char="●"/>
              <a:defRPr sz="3600">
                <a:solidFill>
                  <a:srgbClr val="11111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914400" lvl="1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Montserrat Medium"/>
              <a:buChar char="○"/>
              <a:defRPr sz="2800">
                <a:solidFill>
                  <a:srgbClr val="11111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marL="1371600" lvl="2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Montserrat Medium"/>
              <a:buChar char="■"/>
              <a:defRPr sz="2800">
                <a:solidFill>
                  <a:srgbClr val="11111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marL="1828800" lvl="3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Montserrat Medium"/>
              <a:buChar char="●"/>
              <a:defRPr sz="2800">
                <a:solidFill>
                  <a:srgbClr val="11111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marL="2286000" lvl="4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Montserrat Medium"/>
              <a:buChar char="○"/>
              <a:defRPr sz="2800">
                <a:solidFill>
                  <a:srgbClr val="11111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marL="2743200" lvl="5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Montserrat Medium"/>
              <a:buChar char="■"/>
              <a:defRPr sz="2800">
                <a:solidFill>
                  <a:srgbClr val="11111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lvl="6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Montserrat Medium"/>
              <a:buChar char="●"/>
              <a:defRPr sz="2800">
                <a:solidFill>
                  <a:srgbClr val="11111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lvl="7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Montserrat Medium"/>
              <a:buChar char="○"/>
              <a:defRPr sz="2800">
                <a:solidFill>
                  <a:srgbClr val="11111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lvl="8" indent="-406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2800"/>
              <a:buFont typeface="Montserrat Medium"/>
              <a:buChar char="■"/>
              <a:defRPr sz="2800">
                <a:solidFill>
                  <a:srgbClr val="111111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2215627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38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933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763EA83F-6B18-6C4A-9711-FB0C2D55D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9F0EEA9-4267-E249-B61C-56005052B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69439"/>
            <a:ext cx="10515600" cy="4307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770C1BC-605B-AC46-ADC2-6AC6209CA8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0358" y="6356350"/>
            <a:ext cx="1264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C35D1307-4518-DC49-A96C-7B35E51C61C4}" type="slidenum">
              <a:rPr lang="en-US" noProof="0" smtClean="0"/>
              <a:pPr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713635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777" r:id="rId24"/>
    <p:sldLayoutId id="2147483778" r:id="rId25"/>
    <p:sldLayoutId id="2147483779" r:id="rId26"/>
    <p:sldLayoutId id="2147483780" r:id="rId27"/>
    <p:sldLayoutId id="2147483781" r:id="rId28"/>
    <p:sldLayoutId id="2147483782" r:id="rId29"/>
    <p:sldLayoutId id="2147483783" r:id="rId30"/>
    <p:sldLayoutId id="2147483784" r:id="rId31"/>
    <p:sldLayoutId id="2147483785" r:id="rId32"/>
    <p:sldLayoutId id="2147483786" r:id="rId33"/>
    <p:sldLayoutId id="2147483787" r:id="rId34"/>
    <p:sldLayoutId id="2147483788" r:id="rId35"/>
    <p:sldLayoutId id="2147483789" r:id="rId36"/>
    <p:sldLayoutId id="2147483790" r:id="rId37"/>
    <p:sldLayoutId id="2147483791" r:id="rId38"/>
    <p:sldLayoutId id="2147483792" r:id="rId39"/>
    <p:sldLayoutId id="2147483793" r:id="rId40"/>
    <p:sldLayoutId id="2147483794" r:id="rId41"/>
    <p:sldLayoutId id="2147483795" r:id="rId42"/>
    <p:sldLayoutId id="2147483796" r:id="rId43"/>
    <p:sldLayoutId id="2147483797" r:id="rId44"/>
    <p:sldLayoutId id="2147483798" r:id="rId45"/>
    <p:sldLayoutId id="2147483799" r:id="rId46"/>
    <p:sldLayoutId id="2147483800" r:id="rId47"/>
    <p:sldLayoutId id="2147483801" r:id="rId48"/>
    <p:sldLayoutId id="2147483802" r:id="rId49"/>
    <p:sldLayoutId id="2147483803" r:id="rId50"/>
    <p:sldLayoutId id="2147483804" r:id="rId51"/>
    <p:sldLayoutId id="2147483805" r:id="rId52"/>
    <p:sldLayoutId id="2147483806" r:id="rId53"/>
    <p:sldLayoutId id="2147483808" r:id="rId54"/>
    <p:sldLayoutId id="2147483809" r:id="rId55"/>
    <p:sldLayoutId id="2147483822" r:id="rId5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customXml" Target="../ink/ink1.xml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6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1.jp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0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63.png"/><Relationship Id="rId4" Type="http://schemas.openxmlformats.org/officeDocument/2006/relationships/image" Target="../media/image3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0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8942CE-71E6-3B43-A368-44A1D0658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742" y="229658"/>
            <a:ext cx="10502037" cy="924008"/>
          </a:xfrm>
        </p:spPr>
        <p:txBody>
          <a:bodyPr/>
          <a:lstStyle/>
          <a:p>
            <a:r>
              <a:rPr lang="en-US" dirty="0"/>
              <a:t>Dealing with Resistance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A6ED52D-0A2B-7C42-93E3-66D3ABB586D5}"/>
              </a:ext>
            </a:extLst>
          </p:cNvPr>
          <p:cNvSpPr txBox="1">
            <a:spLocks/>
          </p:cNvSpPr>
          <p:nvPr/>
        </p:nvSpPr>
        <p:spPr>
          <a:xfrm>
            <a:off x="4382441" y="5117645"/>
            <a:ext cx="4908159" cy="924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rgbClr val="F0A000"/>
              </a:buClr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b="1" dirty="0">
                <a:solidFill>
                  <a:schemeClr val="bg1"/>
                </a:solidFill>
              </a:rPr>
              <a:t>Todd Little, Agile Earth</a:t>
            </a:r>
          </a:p>
          <a:p>
            <a:pPr algn="l"/>
            <a:r>
              <a:rPr lang="en-US" sz="2000" dirty="0">
                <a:solidFill>
                  <a:schemeClr val="bg1"/>
                </a:solidFill>
              </a:rPr>
              <a:t>Past Chairman,  Kanban University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C4E99D0-D1DE-5640-3008-71EF0F664EC7}"/>
                  </a:ext>
                </a:extLst>
              </p14:cNvPr>
              <p14:cNvContentPartPr/>
              <p14:nvPr/>
            </p14:nvContentPartPr>
            <p14:xfrm>
              <a:off x="8556776" y="2049544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C4E99D0-D1DE-5640-3008-71EF0F664EC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548136" y="2040904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A3574B5A-0374-439A-BBFD-6418EB57B1F6}"/>
              </a:ext>
            </a:extLst>
          </p:cNvPr>
          <p:cNvSpPr/>
          <p:nvPr/>
        </p:nvSpPr>
        <p:spPr>
          <a:xfrm>
            <a:off x="4119239" y="6492875"/>
            <a:ext cx="2717282" cy="300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F9880A-F40A-4348-D3EE-88E5B5674D1E}"/>
              </a:ext>
            </a:extLst>
          </p:cNvPr>
          <p:cNvSpPr/>
          <p:nvPr/>
        </p:nvSpPr>
        <p:spPr>
          <a:xfrm>
            <a:off x="10556110" y="6480661"/>
            <a:ext cx="1635889" cy="377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FEA0C336-72E0-B9CD-E389-ED87350245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80487" y="1093079"/>
            <a:ext cx="6939251" cy="3873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297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0219"/>
            <a:ext cx="10515600" cy="1325563"/>
          </a:xfrm>
        </p:spPr>
        <p:txBody>
          <a:bodyPr/>
          <a:lstStyle/>
          <a:p>
            <a:r>
              <a:rPr lang="en-US" dirty="0"/>
              <a:t>About Todd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8793" y="1219200"/>
            <a:ext cx="4527350" cy="5301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/>
              <a:t>Executive roles: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800" dirty="0"/>
              <a:t>Chairman of Kanban University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800" dirty="0"/>
              <a:t>VP Product Development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sz="1800" dirty="0"/>
              <a:t>Director of Software &amp; Technology</a:t>
            </a:r>
          </a:p>
          <a:p>
            <a:pPr marL="0" indent="0">
              <a:buNone/>
            </a:pPr>
            <a:endParaRPr lang="en-US" sz="1800" b="1" dirty="0"/>
          </a:p>
        </p:txBody>
      </p:sp>
      <p:pic>
        <p:nvPicPr>
          <p:cNvPr id="6" name="Picture 5" descr="51sOIwJFqRL"/>
          <p:cNvPicPr>
            <a:picLocks noChangeAspect="1" noChangeArrowheads="1"/>
          </p:cNvPicPr>
          <p:nvPr/>
        </p:nvPicPr>
        <p:blipFill>
          <a:blip r:embed="rId3" cstate="print"/>
          <a:srcRect l="12202" r="12228"/>
          <a:stretch>
            <a:fillRect/>
          </a:stretch>
        </p:blipFill>
        <p:spPr bwMode="auto">
          <a:xfrm>
            <a:off x="906429" y="3815352"/>
            <a:ext cx="1658039" cy="21941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3080" y="5022316"/>
            <a:ext cx="1739113" cy="11911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922" y="5022316"/>
            <a:ext cx="2352538" cy="11566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174" y="2619271"/>
            <a:ext cx="1744442" cy="13083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270" y="2750505"/>
            <a:ext cx="1045864" cy="10458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16491E-F788-C1F9-6C02-F3A0ED5F651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607" y="2456956"/>
            <a:ext cx="1633451" cy="1632961"/>
          </a:xfrm>
          <a:prstGeom prst="rect">
            <a:avLst/>
          </a:prstGeom>
        </p:spPr>
      </p:pic>
      <p:pic>
        <p:nvPicPr>
          <p:cNvPr id="8" name="Picture 7" descr="Qr code&#10;&#10;Description automatically generated">
            <a:extLst>
              <a:ext uri="{FF2B5EF4-FFF2-40B4-BE49-F238E27FC236}">
                <a16:creationId xmlns:a16="http://schemas.microsoft.com/office/drawing/2014/main" id="{32663476-2C76-2D59-192F-87788A6E3F8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782" r="6915"/>
          <a:stretch/>
        </p:blipFill>
        <p:spPr>
          <a:xfrm>
            <a:off x="9624714" y="332991"/>
            <a:ext cx="2237103" cy="25624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2816512-6F4B-E84D-5133-DEE700227A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81" y="1140850"/>
            <a:ext cx="1680788" cy="190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7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71AC-4591-4927-8DFA-A6D1EC061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>
                <a:solidFill>
                  <a:srgbClr val="7030A0"/>
                </a:solidFill>
                <a:latin typeface="PT Sans" panose="020B0503020203020204" pitchFamily="34" charset="77"/>
              </a:rPr>
              <a:t>Outcomes from Agile Transformations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A4F96AE-C4E6-E90B-DA5B-2FB4A8ED1D58}"/>
              </a:ext>
            </a:extLst>
          </p:cNvPr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87474951"/>
              </p:ext>
            </p:extLst>
          </p:nvPr>
        </p:nvGraphicFramePr>
        <p:xfrm>
          <a:off x="838200" y="1571479"/>
          <a:ext cx="10515600" cy="43809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86153">
                  <a:extLst>
                    <a:ext uri="{9D8B030D-6E8A-4147-A177-3AD203B41FA5}">
                      <a16:colId xmlns:a16="http://schemas.microsoft.com/office/drawing/2014/main" val="2300849073"/>
                    </a:ext>
                  </a:extLst>
                </a:gridCol>
                <a:gridCol w="5229447">
                  <a:extLst>
                    <a:ext uri="{9D8B030D-6E8A-4147-A177-3AD203B41FA5}">
                      <a16:colId xmlns:a16="http://schemas.microsoft.com/office/drawing/2014/main" val="766297596"/>
                    </a:ext>
                  </a:extLst>
                </a:gridCol>
              </a:tblGrid>
              <a:tr h="21904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Agile worked for us, and we continue to get better.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Agile helped a bit, but we haven’t gotten much better lately.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136099"/>
                  </a:ext>
                </a:extLst>
              </a:tr>
              <a:tr h="21904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Agile has been a disaster.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Agile didn’t really help, but didn’t really hurt either.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242446"/>
                  </a:ext>
                </a:extLst>
              </a:tr>
            </a:tbl>
          </a:graphicData>
        </a:graphic>
      </p:graphicFrame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6434351-AE24-1B01-BC24-624837F851A6}"/>
              </a:ext>
            </a:extLst>
          </p:cNvPr>
          <p:cNvSpPr/>
          <p:nvPr/>
        </p:nvSpPr>
        <p:spPr>
          <a:xfrm>
            <a:off x="7538023" y="4815678"/>
            <a:ext cx="2393935" cy="284893"/>
          </a:xfrm>
          <a:custGeom>
            <a:avLst/>
            <a:gdLst>
              <a:gd name="connsiteX0" fmla="*/ 0 w 2300151"/>
              <a:gd name="connsiteY0" fmla="*/ 122999 h 134678"/>
              <a:gd name="connsiteX1" fmla="*/ 412694 w 2300151"/>
              <a:gd name="connsiteY1" fmla="*/ 122999 h 134678"/>
              <a:gd name="connsiteX2" fmla="*/ 574535 w 2300151"/>
              <a:gd name="connsiteY2" fmla="*/ 1619 h 134678"/>
              <a:gd name="connsiteX3" fmla="*/ 906308 w 2300151"/>
              <a:gd name="connsiteY3" fmla="*/ 58263 h 134678"/>
              <a:gd name="connsiteX4" fmla="*/ 1092425 w 2300151"/>
              <a:gd name="connsiteY4" fmla="*/ 131091 h 134678"/>
              <a:gd name="connsiteX5" fmla="*/ 1723604 w 2300151"/>
              <a:gd name="connsiteY5" fmla="*/ 66355 h 134678"/>
              <a:gd name="connsiteX6" fmla="*/ 1974457 w 2300151"/>
              <a:gd name="connsiteY6" fmla="*/ 66355 h 134678"/>
              <a:gd name="connsiteX7" fmla="*/ 2273862 w 2300151"/>
              <a:gd name="connsiteY7" fmla="*/ 74447 h 134678"/>
              <a:gd name="connsiteX8" fmla="*/ 2265770 w 2300151"/>
              <a:gd name="connsiteY8" fmla="*/ 66355 h 134678"/>
              <a:gd name="connsiteX0" fmla="*/ 0 w 2440827"/>
              <a:gd name="connsiteY0" fmla="*/ 0 h 266024"/>
              <a:gd name="connsiteX1" fmla="*/ 553370 w 2440827"/>
              <a:gd name="connsiteY1" fmla="*/ 257908 h 266024"/>
              <a:gd name="connsiteX2" fmla="*/ 715211 w 2440827"/>
              <a:gd name="connsiteY2" fmla="*/ 136528 h 266024"/>
              <a:gd name="connsiteX3" fmla="*/ 1046984 w 2440827"/>
              <a:gd name="connsiteY3" fmla="*/ 193172 h 266024"/>
              <a:gd name="connsiteX4" fmla="*/ 1233101 w 2440827"/>
              <a:gd name="connsiteY4" fmla="*/ 266000 h 266024"/>
              <a:gd name="connsiteX5" fmla="*/ 1864280 w 2440827"/>
              <a:gd name="connsiteY5" fmla="*/ 201264 h 266024"/>
              <a:gd name="connsiteX6" fmla="*/ 2115133 w 2440827"/>
              <a:gd name="connsiteY6" fmla="*/ 201264 h 266024"/>
              <a:gd name="connsiteX7" fmla="*/ 2414538 w 2440827"/>
              <a:gd name="connsiteY7" fmla="*/ 209356 h 266024"/>
              <a:gd name="connsiteX8" fmla="*/ 2406446 w 2440827"/>
              <a:gd name="connsiteY8" fmla="*/ 201264 h 266024"/>
              <a:gd name="connsiteX0" fmla="*/ 0 w 2393935"/>
              <a:gd name="connsiteY0" fmla="*/ 99553 h 131116"/>
              <a:gd name="connsiteX1" fmla="*/ 506478 w 2393935"/>
              <a:gd name="connsiteY1" fmla="*/ 123000 h 131116"/>
              <a:gd name="connsiteX2" fmla="*/ 668319 w 2393935"/>
              <a:gd name="connsiteY2" fmla="*/ 1620 h 131116"/>
              <a:gd name="connsiteX3" fmla="*/ 1000092 w 2393935"/>
              <a:gd name="connsiteY3" fmla="*/ 58264 h 131116"/>
              <a:gd name="connsiteX4" fmla="*/ 1186209 w 2393935"/>
              <a:gd name="connsiteY4" fmla="*/ 131092 h 131116"/>
              <a:gd name="connsiteX5" fmla="*/ 1817388 w 2393935"/>
              <a:gd name="connsiteY5" fmla="*/ 66356 h 131116"/>
              <a:gd name="connsiteX6" fmla="*/ 2068241 w 2393935"/>
              <a:gd name="connsiteY6" fmla="*/ 66356 h 131116"/>
              <a:gd name="connsiteX7" fmla="*/ 2367646 w 2393935"/>
              <a:gd name="connsiteY7" fmla="*/ 74448 h 131116"/>
              <a:gd name="connsiteX8" fmla="*/ 2359554 w 2393935"/>
              <a:gd name="connsiteY8" fmla="*/ 66356 h 131116"/>
              <a:gd name="connsiteX0" fmla="*/ 0 w 2393935"/>
              <a:gd name="connsiteY0" fmla="*/ 108012 h 284893"/>
              <a:gd name="connsiteX1" fmla="*/ 412694 w 2393935"/>
              <a:gd name="connsiteY1" fmla="*/ 283859 h 284893"/>
              <a:gd name="connsiteX2" fmla="*/ 668319 w 2393935"/>
              <a:gd name="connsiteY2" fmla="*/ 10079 h 284893"/>
              <a:gd name="connsiteX3" fmla="*/ 1000092 w 2393935"/>
              <a:gd name="connsiteY3" fmla="*/ 66723 h 284893"/>
              <a:gd name="connsiteX4" fmla="*/ 1186209 w 2393935"/>
              <a:gd name="connsiteY4" fmla="*/ 139551 h 284893"/>
              <a:gd name="connsiteX5" fmla="*/ 1817388 w 2393935"/>
              <a:gd name="connsiteY5" fmla="*/ 74815 h 284893"/>
              <a:gd name="connsiteX6" fmla="*/ 2068241 w 2393935"/>
              <a:gd name="connsiteY6" fmla="*/ 74815 h 284893"/>
              <a:gd name="connsiteX7" fmla="*/ 2367646 w 2393935"/>
              <a:gd name="connsiteY7" fmla="*/ 82907 h 284893"/>
              <a:gd name="connsiteX8" fmla="*/ 2359554 w 2393935"/>
              <a:gd name="connsiteY8" fmla="*/ 74815 h 284893"/>
              <a:gd name="connsiteX0" fmla="*/ 0 w 2393935"/>
              <a:gd name="connsiteY0" fmla="*/ 108012 h 284893"/>
              <a:gd name="connsiteX1" fmla="*/ 412694 w 2393935"/>
              <a:gd name="connsiteY1" fmla="*/ 283859 h 284893"/>
              <a:gd name="connsiteX2" fmla="*/ 726935 w 2393935"/>
              <a:gd name="connsiteY2" fmla="*/ 10079 h 284893"/>
              <a:gd name="connsiteX3" fmla="*/ 1000092 w 2393935"/>
              <a:gd name="connsiteY3" fmla="*/ 66723 h 284893"/>
              <a:gd name="connsiteX4" fmla="*/ 1186209 w 2393935"/>
              <a:gd name="connsiteY4" fmla="*/ 139551 h 284893"/>
              <a:gd name="connsiteX5" fmla="*/ 1817388 w 2393935"/>
              <a:gd name="connsiteY5" fmla="*/ 74815 h 284893"/>
              <a:gd name="connsiteX6" fmla="*/ 2068241 w 2393935"/>
              <a:gd name="connsiteY6" fmla="*/ 74815 h 284893"/>
              <a:gd name="connsiteX7" fmla="*/ 2367646 w 2393935"/>
              <a:gd name="connsiteY7" fmla="*/ 82907 h 284893"/>
              <a:gd name="connsiteX8" fmla="*/ 2359554 w 2393935"/>
              <a:gd name="connsiteY8" fmla="*/ 74815 h 284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93935" h="284893">
                <a:moveTo>
                  <a:pt x="0" y="108012"/>
                </a:moveTo>
                <a:cubicBezTo>
                  <a:pt x="158469" y="118127"/>
                  <a:pt x="291538" y="300181"/>
                  <a:pt x="412694" y="283859"/>
                </a:cubicBezTo>
                <a:cubicBezTo>
                  <a:pt x="533850" y="267537"/>
                  <a:pt x="629035" y="46268"/>
                  <a:pt x="726935" y="10079"/>
                </a:cubicBezTo>
                <a:cubicBezTo>
                  <a:pt x="824835" y="-26110"/>
                  <a:pt x="923546" y="45144"/>
                  <a:pt x="1000092" y="66723"/>
                </a:cubicBezTo>
                <a:cubicBezTo>
                  <a:pt x="1076638" y="88302"/>
                  <a:pt x="1049993" y="138202"/>
                  <a:pt x="1186209" y="139551"/>
                </a:cubicBezTo>
                <a:cubicBezTo>
                  <a:pt x="1322425" y="140900"/>
                  <a:pt x="1670383" y="85604"/>
                  <a:pt x="1817388" y="74815"/>
                </a:cubicBezTo>
                <a:cubicBezTo>
                  <a:pt x="1964393" y="64026"/>
                  <a:pt x="1976531" y="73466"/>
                  <a:pt x="2068241" y="74815"/>
                </a:cubicBezTo>
                <a:cubicBezTo>
                  <a:pt x="2159951" y="76164"/>
                  <a:pt x="2319094" y="82907"/>
                  <a:pt x="2367646" y="82907"/>
                </a:cubicBezTo>
                <a:cubicBezTo>
                  <a:pt x="2416198" y="82907"/>
                  <a:pt x="2387876" y="78861"/>
                  <a:pt x="2359554" y="74815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4740FE3-59F2-1EA1-7FE2-ED5C5B216C6E}"/>
              </a:ext>
            </a:extLst>
          </p:cNvPr>
          <p:cNvSpPr/>
          <p:nvPr/>
        </p:nvSpPr>
        <p:spPr>
          <a:xfrm rot="20399659">
            <a:off x="2234236" y="2563319"/>
            <a:ext cx="2327101" cy="244284"/>
          </a:xfrm>
          <a:custGeom>
            <a:avLst/>
            <a:gdLst>
              <a:gd name="connsiteX0" fmla="*/ 0 w 2300151"/>
              <a:gd name="connsiteY0" fmla="*/ 122999 h 134678"/>
              <a:gd name="connsiteX1" fmla="*/ 412694 w 2300151"/>
              <a:gd name="connsiteY1" fmla="*/ 122999 h 134678"/>
              <a:gd name="connsiteX2" fmla="*/ 574535 w 2300151"/>
              <a:gd name="connsiteY2" fmla="*/ 1619 h 134678"/>
              <a:gd name="connsiteX3" fmla="*/ 906308 w 2300151"/>
              <a:gd name="connsiteY3" fmla="*/ 58263 h 134678"/>
              <a:gd name="connsiteX4" fmla="*/ 1092425 w 2300151"/>
              <a:gd name="connsiteY4" fmla="*/ 131091 h 134678"/>
              <a:gd name="connsiteX5" fmla="*/ 1723604 w 2300151"/>
              <a:gd name="connsiteY5" fmla="*/ 66355 h 134678"/>
              <a:gd name="connsiteX6" fmla="*/ 1974457 w 2300151"/>
              <a:gd name="connsiteY6" fmla="*/ 66355 h 134678"/>
              <a:gd name="connsiteX7" fmla="*/ 2273862 w 2300151"/>
              <a:gd name="connsiteY7" fmla="*/ 74447 h 134678"/>
              <a:gd name="connsiteX8" fmla="*/ 2265770 w 2300151"/>
              <a:gd name="connsiteY8" fmla="*/ 66355 h 134678"/>
              <a:gd name="connsiteX0" fmla="*/ 0 w 2347154"/>
              <a:gd name="connsiteY0" fmla="*/ 0 h 155022"/>
              <a:gd name="connsiteX1" fmla="*/ 459697 w 2347154"/>
              <a:gd name="connsiteY1" fmla="*/ 146906 h 155022"/>
              <a:gd name="connsiteX2" fmla="*/ 621538 w 2347154"/>
              <a:gd name="connsiteY2" fmla="*/ 25526 h 155022"/>
              <a:gd name="connsiteX3" fmla="*/ 953311 w 2347154"/>
              <a:gd name="connsiteY3" fmla="*/ 82170 h 155022"/>
              <a:gd name="connsiteX4" fmla="*/ 1139428 w 2347154"/>
              <a:gd name="connsiteY4" fmla="*/ 154998 h 155022"/>
              <a:gd name="connsiteX5" fmla="*/ 1770607 w 2347154"/>
              <a:gd name="connsiteY5" fmla="*/ 90262 h 155022"/>
              <a:gd name="connsiteX6" fmla="*/ 2021460 w 2347154"/>
              <a:gd name="connsiteY6" fmla="*/ 90262 h 155022"/>
              <a:gd name="connsiteX7" fmla="*/ 2320865 w 2347154"/>
              <a:gd name="connsiteY7" fmla="*/ 98354 h 155022"/>
              <a:gd name="connsiteX8" fmla="*/ 2312773 w 2347154"/>
              <a:gd name="connsiteY8" fmla="*/ 90262 h 155022"/>
              <a:gd name="connsiteX0" fmla="*/ 0 w 2327101"/>
              <a:gd name="connsiteY0" fmla="*/ 0 h 200150"/>
              <a:gd name="connsiteX1" fmla="*/ 439644 w 2327101"/>
              <a:gd name="connsiteY1" fmla="*/ 192034 h 200150"/>
              <a:gd name="connsiteX2" fmla="*/ 601485 w 2327101"/>
              <a:gd name="connsiteY2" fmla="*/ 70654 h 200150"/>
              <a:gd name="connsiteX3" fmla="*/ 933258 w 2327101"/>
              <a:gd name="connsiteY3" fmla="*/ 127298 h 200150"/>
              <a:gd name="connsiteX4" fmla="*/ 1119375 w 2327101"/>
              <a:gd name="connsiteY4" fmla="*/ 200126 h 200150"/>
              <a:gd name="connsiteX5" fmla="*/ 1750554 w 2327101"/>
              <a:gd name="connsiteY5" fmla="*/ 135390 h 200150"/>
              <a:gd name="connsiteX6" fmla="*/ 2001407 w 2327101"/>
              <a:gd name="connsiteY6" fmla="*/ 135390 h 200150"/>
              <a:gd name="connsiteX7" fmla="*/ 2300812 w 2327101"/>
              <a:gd name="connsiteY7" fmla="*/ 143482 h 200150"/>
              <a:gd name="connsiteX8" fmla="*/ 2292720 w 2327101"/>
              <a:gd name="connsiteY8" fmla="*/ 135390 h 20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27101" h="200150">
                <a:moveTo>
                  <a:pt x="0" y="0"/>
                </a:moveTo>
                <a:cubicBezTo>
                  <a:pt x="158469" y="10115"/>
                  <a:pt x="339397" y="180258"/>
                  <a:pt x="439644" y="192034"/>
                </a:cubicBezTo>
                <a:cubicBezTo>
                  <a:pt x="539891" y="203810"/>
                  <a:pt x="519216" y="81443"/>
                  <a:pt x="601485" y="70654"/>
                </a:cubicBezTo>
                <a:cubicBezTo>
                  <a:pt x="683754" y="59865"/>
                  <a:pt x="846943" y="105719"/>
                  <a:pt x="933258" y="127298"/>
                </a:cubicBezTo>
                <a:cubicBezTo>
                  <a:pt x="1019573" y="148877"/>
                  <a:pt x="983159" y="198777"/>
                  <a:pt x="1119375" y="200126"/>
                </a:cubicBezTo>
                <a:cubicBezTo>
                  <a:pt x="1255591" y="201475"/>
                  <a:pt x="1603549" y="146179"/>
                  <a:pt x="1750554" y="135390"/>
                </a:cubicBezTo>
                <a:cubicBezTo>
                  <a:pt x="1897559" y="124601"/>
                  <a:pt x="1909697" y="134041"/>
                  <a:pt x="2001407" y="135390"/>
                </a:cubicBezTo>
                <a:cubicBezTo>
                  <a:pt x="2093117" y="136739"/>
                  <a:pt x="2252260" y="143482"/>
                  <a:pt x="2300812" y="143482"/>
                </a:cubicBezTo>
                <a:cubicBezTo>
                  <a:pt x="2349364" y="143482"/>
                  <a:pt x="2321042" y="139436"/>
                  <a:pt x="2292720" y="135390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rgbClr val="F17E4F"/>
              </a:solidFill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9426077-21F2-188A-39FC-710A6409C419}"/>
              </a:ext>
            </a:extLst>
          </p:cNvPr>
          <p:cNvSpPr/>
          <p:nvPr/>
        </p:nvSpPr>
        <p:spPr>
          <a:xfrm rot="20399659">
            <a:off x="7683000" y="2453063"/>
            <a:ext cx="2156737" cy="563936"/>
          </a:xfrm>
          <a:custGeom>
            <a:avLst/>
            <a:gdLst>
              <a:gd name="connsiteX0" fmla="*/ 0 w 2300151"/>
              <a:gd name="connsiteY0" fmla="*/ 122999 h 134678"/>
              <a:gd name="connsiteX1" fmla="*/ 412694 w 2300151"/>
              <a:gd name="connsiteY1" fmla="*/ 122999 h 134678"/>
              <a:gd name="connsiteX2" fmla="*/ 574535 w 2300151"/>
              <a:gd name="connsiteY2" fmla="*/ 1619 h 134678"/>
              <a:gd name="connsiteX3" fmla="*/ 906308 w 2300151"/>
              <a:gd name="connsiteY3" fmla="*/ 58263 h 134678"/>
              <a:gd name="connsiteX4" fmla="*/ 1092425 w 2300151"/>
              <a:gd name="connsiteY4" fmla="*/ 131091 h 134678"/>
              <a:gd name="connsiteX5" fmla="*/ 1723604 w 2300151"/>
              <a:gd name="connsiteY5" fmla="*/ 66355 h 134678"/>
              <a:gd name="connsiteX6" fmla="*/ 1974457 w 2300151"/>
              <a:gd name="connsiteY6" fmla="*/ 66355 h 134678"/>
              <a:gd name="connsiteX7" fmla="*/ 2273862 w 2300151"/>
              <a:gd name="connsiteY7" fmla="*/ 74447 h 134678"/>
              <a:gd name="connsiteX8" fmla="*/ 2265770 w 2300151"/>
              <a:gd name="connsiteY8" fmla="*/ 66355 h 134678"/>
              <a:gd name="connsiteX0" fmla="*/ 0 w 2282058"/>
              <a:gd name="connsiteY0" fmla="*/ 122999 h 552138"/>
              <a:gd name="connsiteX1" fmla="*/ 412694 w 2282058"/>
              <a:gd name="connsiteY1" fmla="*/ 122999 h 552138"/>
              <a:gd name="connsiteX2" fmla="*/ 574535 w 2282058"/>
              <a:gd name="connsiteY2" fmla="*/ 1619 h 552138"/>
              <a:gd name="connsiteX3" fmla="*/ 906308 w 2282058"/>
              <a:gd name="connsiteY3" fmla="*/ 58263 h 552138"/>
              <a:gd name="connsiteX4" fmla="*/ 1092425 w 2282058"/>
              <a:gd name="connsiteY4" fmla="*/ 131091 h 552138"/>
              <a:gd name="connsiteX5" fmla="*/ 1723604 w 2282058"/>
              <a:gd name="connsiteY5" fmla="*/ 66355 h 552138"/>
              <a:gd name="connsiteX6" fmla="*/ 1974457 w 2282058"/>
              <a:gd name="connsiteY6" fmla="*/ 66355 h 552138"/>
              <a:gd name="connsiteX7" fmla="*/ 2273862 w 2282058"/>
              <a:gd name="connsiteY7" fmla="*/ 74447 h 552138"/>
              <a:gd name="connsiteX8" fmla="*/ 2112296 w 2282058"/>
              <a:gd name="connsiteY8" fmla="*/ 552113 h 552138"/>
              <a:gd name="connsiteX0" fmla="*/ 0 w 2282058"/>
              <a:gd name="connsiteY0" fmla="*/ 122999 h 552138"/>
              <a:gd name="connsiteX1" fmla="*/ 412694 w 2282058"/>
              <a:gd name="connsiteY1" fmla="*/ 122999 h 552138"/>
              <a:gd name="connsiteX2" fmla="*/ 574535 w 2282058"/>
              <a:gd name="connsiteY2" fmla="*/ 1619 h 552138"/>
              <a:gd name="connsiteX3" fmla="*/ 906308 w 2282058"/>
              <a:gd name="connsiteY3" fmla="*/ 58263 h 552138"/>
              <a:gd name="connsiteX4" fmla="*/ 1092425 w 2282058"/>
              <a:gd name="connsiteY4" fmla="*/ 131091 h 552138"/>
              <a:gd name="connsiteX5" fmla="*/ 1723604 w 2282058"/>
              <a:gd name="connsiteY5" fmla="*/ 66355 h 552138"/>
              <a:gd name="connsiteX6" fmla="*/ 1859165 w 2282058"/>
              <a:gd name="connsiteY6" fmla="*/ 297732 h 552138"/>
              <a:gd name="connsiteX7" fmla="*/ 2273862 w 2282058"/>
              <a:gd name="connsiteY7" fmla="*/ 74447 h 552138"/>
              <a:gd name="connsiteX8" fmla="*/ 2112296 w 2282058"/>
              <a:gd name="connsiteY8" fmla="*/ 552113 h 552138"/>
              <a:gd name="connsiteX0" fmla="*/ 0 w 2282058"/>
              <a:gd name="connsiteY0" fmla="*/ 122999 h 552138"/>
              <a:gd name="connsiteX1" fmla="*/ 412694 w 2282058"/>
              <a:gd name="connsiteY1" fmla="*/ 122999 h 552138"/>
              <a:gd name="connsiteX2" fmla="*/ 574535 w 2282058"/>
              <a:gd name="connsiteY2" fmla="*/ 1619 h 552138"/>
              <a:gd name="connsiteX3" fmla="*/ 906308 w 2282058"/>
              <a:gd name="connsiteY3" fmla="*/ 58263 h 552138"/>
              <a:gd name="connsiteX4" fmla="*/ 1092425 w 2282058"/>
              <a:gd name="connsiteY4" fmla="*/ 131091 h 552138"/>
              <a:gd name="connsiteX5" fmla="*/ 1519224 w 2282058"/>
              <a:gd name="connsiteY5" fmla="*/ 189382 h 552138"/>
              <a:gd name="connsiteX6" fmla="*/ 1859165 w 2282058"/>
              <a:gd name="connsiteY6" fmla="*/ 297732 h 552138"/>
              <a:gd name="connsiteX7" fmla="*/ 2273862 w 2282058"/>
              <a:gd name="connsiteY7" fmla="*/ 74447 h 552138"/>
              <a:gd name="connsiteX8" fmla="*/ 2112296 w 2282058"/>
              <a:gd name="connsiteY8" fmla="*/ 552113 h 552138"/>
              <a:gd name="connsiteX0" fmla="*/ 0 w 2118338"/>
              <a:gd name="connsiteY0" fmla="*/ 122999 h 552193"/>
              <a:gd name="connsiteX1" fmla="*/ 412694 w 2118338"/>
              <a:gd name="connsiteY1" fmla="*/ 122999 h 552193"/>
              <a:gd name="connsiteX2" fmla="*/ 574535 w 2118338"/>
              <a:gd name="connsiteY2" fmla="*/ 1619 h 552193"/>
              <a:gd name="connsiteX3" fmla="*/ 906308 w 2118338"/>
              <a:gd name="connsiteY3" fmla="*/ 58263 h 552193"/>
              <a:gd name="connsiteX4" fmla="*/ 1092425 w 2118338"/>
              <a:gd name="connsiteY4" fmla="*/ 131091 h 552193"/>
              <a:gd name="connsiteX5" fmla="*/ 1519224 w 2118338"/>
              <a:gd name="connsiteY5" fmla="*/ 189382 h 552193"/>
              <a:gd name="connsiteX6" fmla="*/ 1859165 w 2118338"/>
              <a:gd name="connsiteY6" fmla="*/ 297732 h 552193"/>
              <a:gd name="connsiteX7" fmla="*/ 2014297 w 2118338"/>
              <a:gd name="connsiteY7" fmla="*/ 405894 h 552193"/>
              <a:gd name="connsiteX8" fmla="*/ 2112296 w 2118338"/>
              <a:gd name="connsiteY8" fmla="*/ 552113 h 552193"/>
              <a:gd name="connsiteX0" fmla="*/ 0 w 2156737"/>
              <a:gd name="connsiteY0" fmla="*/ 122999 h 462052"/>
              <a:gd name="connsiteX1" fmla="*/ 412694 w 2156737"/>
              <a:gd name="connsiteY1" fmla="*/ 122999 h 462052"/>
              <a:gd name="connsiteX2" fmla="*/ 574535 w 2156737"/>
              <a:gd name="connsiteY2" fmla="*/ 1619 h 462052"/>
              <a:gd name="connsiteX3" fmla="*/ 906308 w 2156737"/>
              <a:gd name="connsiteY3" fmla="*/ 58263 h 462052"/>
              <a:gd name="connsiteX4" fmla="*/ 1092425 w 2156737"/>
              <a:gd name="connsiteY4" fmla="*/ 131091 h 462052"/>
              <a:gd name="connsiteX5" fmla="*/ 1519224 w 2156737"/>
              <a:gd name="connsiteY5" fmla="*/ 189382 h 462052"/>
              <a:gd name="connsiteX6" fmla="*/ 1859165 w 2156737"/>
              <a:gd name="connsiteY6" fmla="*/ 297732 h 462052"/>
              <a:gd name="connsiteX7" fmla="*/ 2014297 w 2156737"/>
              <a:gd name="connsiteY7" fmla="*/ 405894 h 462052"/>
              <a:gd name="connsiteX8" fmla="*/ 2152402 w 2156737"/>
              <a:gd name="connsiteY8" fmla="*/ 461857 h 46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6737" h="462052">
                <a:moveTo>
                  <a:pt x="0" y="122999"/>
                </a:moveTo>
                <a:cubicBezTo>
                  <a:pt x="158469" y="133114"/>
                  <a:pt x="316938" y="143229"/>
                  <a:pt x="412694" y="122999"/>
                </a:cubicBezTo>
                <a:cubicBezTo>
                  <a:pt x="508450" y="102769"/>
                  <a:pt x="492266" y="12408"/>
                  <a:pt x="574535" y="1619"/>
                </a:cubicBezTo>
                <a:cubicBezTo>
                  <a:pt x="656804" y="-9170"/>
                  <a:pt x="819993" y="36684"/>
                  <a:pt x="906308" y="58263"/>
                </a:cubicBezTo>
                <a:cubicBezTo>
                  <a:pt x="992623" y="79842"/>
                  <a:pt x="990272" y="109238"/>
                  <a:pt x="1092425" y="131091"/>
                </a:cubicBezTo>
                <a:cubicBezTo>
                  <a:pt x="1194578" y="152944"/>
                  <a:pt x="1391434" y="161608"/>
                  <a:pt x="1519224" y="189382"/>
                </a:cubicBezTo>
                <a:cubicBezTo>
                  <a:pt x="1647014" y="217156"/>
                  <a:pt x="1776653" y="261647"/>
                  <a:pt x="1859165" y="297732"/>
                </a:cubicBezTo>
                <a:cubicBezTo>
                  <a:pt x="1941677" y="333817"/>
                  <a:pt x="1965745" y="405894"/>
                  <a:pt x="2014297" y="405894"/>
                </a:cubicBezTo>
                <a:cubicBezTo>
                  <a:pt x="2062849" y="405894"/>
                  <a:pt x="2180724" y="465903"/>
                  <a:pt x="2152402" y="461857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A6C3E02-5FBB-4157-E795-A27356B3A751}"/>
              </a:ext>
            </a:extLst>
          </p:cNvPr>
          <p:cNvSpPr/>
          <p:nvPr/>
        </p:nvSpPr>
        <p:spPr>
          <a:xfrm>
            <a:off x="2361897" y="4749912"/>
            <a:ext cx="2270255" cy="416427"/>
          </a:xfrm>
          <a:custGeom>
            <a:avLst/>
            <a:gdLst>
              <a:gd name="connsiteX0" fmla="*/ 0 w 2300151"/>
              <a:gd name="connsiteY0" fmla="*/ 122999 h 134678"/>
              <a:gd name="connsiteX1" fmla="*/ 412694 w 2300151"/>
              <a:gd name="connsiteY1" fmla="*/ 122999 h 134678"/>
              <a:gd name="connsiteX2" fmla="*/ 574535 w 2300151"/>
              <a:gd name="connsiteY2" fmla="*/ 1619 h 134678"/>
              <a:gd name="connsiteX3" fmla="*/ 906308 w 2300151"/>
              <a:gd name="connsiteY3" fmla="*/ 58263 h 134678"/>
              <a:gd name="connsiteX4" fmla="*/ 1092425 w 2300151"/>
              <a:gd name="connsiteY4" fmla="*/ 131091 h 134678"/>
              <a:gd name="connsiteX5" fmla="*/ 1723604 w 2300151"/>
              <a:gd name="connsiteY5" fmla="*/ 66355 h 134678"/>
              <a:gd name="connsiteX6" fmla="*/ 1974457 w 2300151"/>
              <a:gd name="connsiteY6" fmla="*/ 66355 h 134678"/>
              <a:gd name="connsiteX7" fmla="*/ 2273862 w 2300151"/>
              <a:gd name="connsiteY7" fmla="*/ 74447 h 134678"/>
              <a:gd name="connsiteX8" fmla="*/ 2265770 w 2300151"/>
              <a:gd name="connsiteY8" fmla="*/ 66355 h 134678"/>
              <a:gd name="connsiteX0" fmla="*/ 0 w 2440827"/>
              <a:gd name="connsiteY0" fmla="*/ 0 h 266024"/>
              <a:gd name="connsiteX1" fmla="*/ 553370 w 2440827"/>
              <a:gd name="connsiteY1" fmla="*/ 257908 h 266024"/>
              <a:gd name="connsiteX2" fmla="*/ 715211 w 2440827"/>
              <a:gd name="connsiteY2" fmla="*/ 136528 h 266024"/>
              <a:gd name="connsiteX3" fmla="*/ 1046984 w 2440827"/>
              <a:gd name="connsiteY3" fmla="*/ 193172 h 266024"/>
              <a:gd name="connsiteX4" fmla="*/ 1233101 w 2440827"/>
              <a:gd name="connsiteY4" fmla="*/ 266000 h 266024"/>
              <a:gd name="connsiteX5" fmla="*/ 1864280 w 2440827"/>
              <a:gd name="connsiteY5" fmla="*/ 201264 h 266024"/>
              <a:gd name="connsiteX6" fmla="*/ 2115133 w 2440827"/>
              <a:gd name="connsiteY6" fmla="*/ 201264 h 266024"/>
              <a:gd name="connsiteX7" fmla="*/ 2414538 w 2440827"/>
              <a:gd name="connsiteY7" fmla="*/ 209356 h 266024"/>
              <a:gd name="connsiteX8" fmla="*/ 2406446 w 2440827"/>
              <a:gd name="connsiteY8" fmla="*/ 201264 h 266024"/>
              <a:gd name="connsiteX0" fmla="*/ 0 w 2393935"/>
              <a:gd name="connsiteY0" fmla="*/ 99553 h 131116"/>
              <a:gd name="connsiteX1" fmla="*/ 506478 w 2393935"/>
              <a:gd name="connsiteY1" fmla="*/ 123000 h 131116"/>
              <a:gd name="connsiteX2" fmla="*/ 668319 w 2393935"/>
              <a:gd name="connsiteY2" fmla="*/ 1620 h 131116"/>
              <a:gd name="connsiteX3" fmla="*/ 1000092 w 2393935"/>
              <a:gd name="connsiteY3" fmla="*/ 58264 h 131116"/>
              <a:gd name="connsiteX4" fmla="*/ 1186209 w 2393935"/>
              <a:gd name="connsiteY4" fmla="*/ 131092 h 131116"/>
              <a:gd name="connsiteX5" fmla="*/ 1817388 w 2393935"/>
              <a:gd name="connsiteY5" fmla="*/ 66356 h 131116"/>
              <a:gd name="connsiteX6" fmla="*/ 2068241 w 2393935"/>
              <a:gd name="connsiteY6" fmla="*/ 66356 h 131116"/>
              <a:gd name="connsiteX7" fmla="*/ 2367646 w 2393935"/>
              <a:gd name="connsiteY7" fmla="*/ 74448 h 131116"/>
              <a:gd name="connsiteX8" fmla="*/ 2359554 w 2393935"/>
              <a:gd name="connsiteY8" fmla="*/ 66356 h 131116"/>
              <a:gd name="connsiteX0" fmla="*/ 0 w 2393935"/>
              <a:gd name="connsiteY0" fmla="*/ 108012 h 284893"/>
              <a:gd name="connsiteX1" fmla="*/ 412694 w 2393935"/>
              <a:gd name="connsiteY1" fmla="*/ 283859 h 284893"/>
              <a:gd name="connsiteX2" fmla="*/ 668319 w 2393935"/>
              <a:gd name="connsiteY2" fmla="*/ 10079 h 284893"/>
              <a:gd name="connsiteX3" fmla="*/ 1000092 w 2393935"/>
              <a:gd name="connsiteY3" fmla="*/ 66723 h 284893"/>
              <a:gd name="connsiteX4" fmla="*/ 1186209 w 2393935"/>
              <a:gd name="connsiteY4" fmla="*/ 139551 h 284893"/>
              <a:gd name="connsiteX5" fmla="*/ 1817388 w 2393935"/>
              <a:gd name="connsiteY5" fmla="*/ 74815 h 284893"/>
              <a:gd name="connsiteX6" fmla="*/ 2068241 w 2393935"/>
              <a:gd name="connsiteY6" fmla="*/ 74815 h 284893"/>
              <a:gd name="connsiteX7" fmla="*/ 2367646 w 2393935"/>
              <a:gd name="connsiteY7" fmla="*/ 82907 h 284893"/>
              <a:gd name="connsiteX8" fmla="*/ 2359554 w 2393935"/>
              <a:gd name="connsiteY8" fmla="*/ 74815 h 284893"/>
              <a:gd name="connsiteX0" fmla="*/ 0 w 2393935"/>
              <a:gd name="connsiteY0" fmla="*/ 108012 h 284893"/>
              <a:gd name="connsiteX1" fmla="*/ 412694 w 2393935"/>
              <a:gd name="connsiteY1" fmla="*/ 283859 h 284893"/>
              <a:gd name="connsiteX2" fmla="*/ 726935 w 2393935"/>
              <a:gd name="connsiteY2" fmla="*/ 10079 h 284893"/>
              <a:gd name="connsiteX3" fmla="*/ 1000092 w 2393935"/>
              <a:gd name="connsiteY3" fmla="*/ 66723 h 284893"/>
              <a:gd name="connsiteX4" fmla="*/ 1186209 w 2393935"/>
              <a:gd name="connsiteY4" fmla="*/ 139551 h 284893"/>
              <a:gd name="connsiteX5" fmla="*/ 1817388 w 2393935"/>
              <a:gd name="connsiteY5" fmla="*/ 74815 h 284893"/>
              <a:gd name="connsiteX6" fmla="*/ 2068241 w 2393935"/>
              <a:gd name="connsiteY6" fmla="*/ 74815 h 284893"/>
              <a:gd name="connsiteX7" fmla="*/ 2367646 w 2393935"/>
              <a:gd name="connsiteY7" fmla="*/ 82907 h 284893"/>
              <a:gd name="connsiteX8" fmla="*/ 2359554 w 2393935"/>
              <a:gd name="connsiteY8" fmla="*/ 74815 h 284893"/>
              <a:gd name="connsiteX0" fmla="*/ 0 w 2393935"/>
              <a:gd name="connsiteY0" fmla="*/ 108388 h 285269"/>
              <a:gd name="connsiteX1" fmla="*/ 412694 w 2393935"/>
              <a:gd name="connsiteY1" fmla="*/ 284235 h 285269"/>
              <a:gd name="connsiteX2" fmla="*/ 726935 w 2393935"/>
              <a:gd name="connsiteY2" fmla="*/ 10455 h 285269"/>
              <a:gd name="connsiteX3" fmla="*/ 1000092 w 2393935"/>
              <a:gd name="connsiteY3" fmla="*/ 67099 h 285269"/>
              <a:gd name="connsiteX4" fmla="*/ 1244824 w 2393935"/>
              <a:gd name="connsiteY4" fmla="*/ 163373 h 285269"/>
              <a:gd name="connsiteX5" fmla="*/ 1817388 w 2393935"/>
              <a:gd name="connsiteY5" fmla="*/ 75191 h 285269"/>
              <a:gd name="connsiteX6" fmla="*/ 2068241 w 2393935"/>
              <a:gd name="connsiteY6" fmla="*/ 75191 h 285269"/>
              <a:gd name="connsiteX7" fmla="*/ 2367646 w 2393935"/>
              <a:gd name="connsiteY7" fmla="*/ 83283 h 285269"/>
              <a:gd name="connsiteX8" fmla="*/ 2359554 w 2393935"/>
              <a:gd name="connsiteY8" fmla="*/ 75191 h 285269"/>
              <a:gd name="connsiteX0" fmla="*/ 0 w 2393935"/>
              <a:gd name="connsiteY0" fmla="*/ 108388 h 357496"/>
              <a:gd name="connsiteX1" fmla="*/ 412694 w 2393935"/>
              <a:gd name="connsiteY1" fmla="*/ 284235 h 357496"/>
              <a:gd name="connsiteX2" fmla="*/ 726935 w 2393935"/>
              <a:gd name="connsiteY2" fmla="*/ 10455 h 357496"/>
              <a:gd name="connsiteX3" fmla="*/ 1000092 w 2393935"/>
              <a:gd name="connsiteY3" fmla="*/ 67099 h 357496"/>
              <a:gd name="connsiteX4" fmla="*/ 1244824 w 2393935"/>
              <a:gd name="connsiteY4" fmla="*/ 163373 h 357496"/>
              <a:gd name="connsiteX5" fmla="*/ 1782218 w 2393935"/>
              <a:gd name="connsiteY5" fmla="*/ 356545 h 357496"/>
              <a:gd name="connsiteX6" fmla="*/ 2068241 w 2393935"/>
              <a:gd name="connsiteY6" fmla="*/ 75191 h 357496"/>
              <a:gd name="connsiteX7" fmla="*/ 2367646 w 2393935"/>
              <a:gd name="connsiteY7" fmla="*/ 83283 h 357496"/>
              <a:gd name="connsiteX8" fmla="*/ 2359554 w 2393935"/>
              <a:gd name="connsiteY8" fmla="*/ 75191 h 357496"/>
              <a:gd name="connsiteX0" fmla="*/ 0 w 2393935"/>
              <a:gd name="connsiteY0" fmla="*/ 108388 h 360227"/>
              <a:gd name="connsiteX1" fmla="*/ 412694 w 2393935"/>
              <a:gd name="connsiteY1" fmla="*/ 284235 h 360227"/>
              <a:gd name="connsiteX2" fmla="*/ 726935 w 2393935"/>
              <a:gd name="connsiteY2" fmla="*/ 10455 h 360227"/>
              <a:gd name="connsiteX3" fmla="*/ 1000092 w 2393935"/>
              <a:gd name="connsiteY3" fmla="*/ 67099 h 360227"/>
              <a:gd name="connsiteX4" fmla="*/ 1244824 w 2393935"/>
              <a:gd name="connsiteY4" fmla="*/ 163373 h 360227"/>
              <a:gd name="connsiteX5" fmla="*/ 1782218 w 2393935"/>
              <a:gd name="connsiteY5" fmla="*/ 356545 h 360227"/>
              <a:gd name="connsiteX6" fmla="*/ 1986179 w 2393935"/>
              <a:gd name="connsiteY6" fmla="*/ 274483 h 360227"/>
              <a:gd name="connsiteX7" fmla="*/ 2367646 w 2393935"/>
              <a:gd name="connsiteY7" fmla="*/ 83283 h 360227"/>
              <a:gd name="connsiteX8" fmla="*/ 2359554 w 2393935"/>
              <a:gd name="connsiteY8" fmla="*/ 75191 h 360227"/>
              <a:gd name="connsiteX0" fmla="*/ 0 w 2380871"/>
              <a:gd name="connsiteY0" fmla="*/ 108388 h 368310"/>
              <a:gd name="connsiteX1" fmla="*/ 412694 w 2380871"/>
              <a:gd name="connsiteY1" fmla="*/ 284235 h 368310"/>
              <a:gd name="connsiteX2" fmla="*/ 726935 w 2380871"/>
              <a:gd name="connsiteY2" fmla="*/ 10455 h 368310"/>
              <a:gd name="connsiteX3" fmla="*/ 1000092 w 2380871"/>
              <a:gd name="connsiteY3" fmla="*/ 67099 h 368310"/>
              <a:gd name="connsiteX4" fmla="*/ 1244824 w 2380871"/>
              <a:gd name="connsiteY4" fmla="*/ 163373 h 368310"/>
              <a:gd name="connsiteX5" fmla="*/ 1782218 w 2380871"/>
              <a:gd name="connsiteY5" fmla="*/ 356545 h 368310"/>
              <a:gd name="connsiteX6" fmla="*/ 1986179 w 2380871"/>
              <a:gd name="connsiteY6" fmla="*/ 274483 h 368310"/>
              <a:gd name="connsiteX7" fmla="*/ 2367646 w 2380871"/>
              <a:gd name="connsiteY7" fmla="*/ 83283 h 368310"/>
              <a:gd name="connsiteX8" fmla="*/ 2289216 w 2380871"/>
              <a:gd name="connsiteY8" fmla="*/ 368268 h 368310"/>
              <a:gd name="connsiteX0" fmla="*/ 0 w 2561992"/>
              <a:gd name="connsiteY0" fmla="*/ 108388 h 485528"/>
              <a:gd name="connsiteX1" fmla="*/ 412694 w 2561992"/>
              <a:gd name="connsiteY1" fmla="*/ 284235 h 485528"/>
              <a:gd name="connsiteX2" fmla="*/ 726935 w 2561992"/>
              <a:gd name="connsiteY2" fmla="*/ 10455 h 485528"/>
              <a:gd name="connsiteX3" fmla="*/ 1000092 w 2561992"/>
              <a:gd name="connsiteY3" fmla="*/ 67099 h 485528"/>
              <a:gd name="connsiteX4" fmla="*/ 1244824 w 2561992"/>
              <a:gd name="connsiteY4" fmla="*/ 163373 h 485528"/>
              <a:gd name="connsiteX5" fmla="*/ 1782218 w 2561992"/>
              <a:gd name="connsiteY5" fmla="*/ 356545 h 485528"/>
              <a:gd name="connsiteX6" fmla="*/ 1986179 w 2561992"/>
              <a:gd name="connsiteY6" fmla="*/ 274483 h 485528"/>
              <a:gd name="connsiteX7" fmla="*/ 2367646 w 2561992"/>
              <a:gd name="connsiteY7" fmla="*/ 83283 h 485528"/>
              <a:gd name="connsiteX8" fmla="*/ 2558847 w 2561992"/>
              <a:gd name="connsiteY8" fmla="*/ 485498 h 485528"/>
              <a:gd name="connsiteX0" fmla="*/ 0 w 2560488"/>
              <a:gd name="connsiteY0" fmla="*/ 108388 h 485526"/>
              <a:gd name="connsiteX1" fmla="*/ 412694 w 2560488"/>
              <a:gd name="connsiteY1" fmla="*/ 284235 h 485526"/>
              <a:gd name="connsiteX2" fmla="*/ 726935 w 2560488"/>
              <a:gd name="connsiteY2" fmla="*/ 10455 h 485526"/>
              <a:gd name="connsiteX3" fmla="*/ 1000092 w 2560488"/>
              <a:gd name="connsiteY3" fmla="*/ 67099 h 485526"/>
              <a:gd name="connsiteX4" fmla="*/ 1244824 w 2560488"/>
              <a:gd name="connsiteY4" fmla="*/ 163373 h 485526"/>
              <a:gd name="connsiteX5" fmla="*/ 1782218 w 2560488"/>
              <a:gd name="connsiteY5" fmla="*/ 356545 h 485526"/>
              <a:gd name="connsiteX6" fmla="*/ 1986179 w 2560488"/>
              <a:gd name="connsiteY6" fmla="*/ 274483 h 485526"/>
              <a:gd name="connsiteX7" fmla="*/ 2191800 w 2560488"/>
              <a:gd name="connsiteY7" fmla="*/ 59837 h 485526"/>
              <a:gd name="connsiteX8" fmla="*/ 2558847 w 2560488"/>
              <a:gd name="connsiteY8" fmla="*/ 485498 h 485526"/>
              <a:gd name="connsiteX0" fmla="*/ 0 w 2560302"/>
              <a:gd name="connsiteY0" fmla="*/ 108388 h 485531"/>
              <a:gd name="connsiteX1" fmla="*/ 412694 w 2560302"/>
              <a:gd name="connsiteY1" fmla="*/ 284235 h 485531"/>
              <a:gd name="connsiteX2" fmla="*/ 726935 w 2560302"/>
              <a:gd name="connsiteY2" fmla="*/ 10455 h 485531"/>
              <a:gd name="connsiteX3" fmla="*/ 1000092 w 2560302"/>
              <a:gd name="connsiteY3" fmla="*/ 67099 h 485531"/>
              <a:gd name="connsiteX4" fmla="*/ 1244824 w 2560302"/>
              <a:gd name="connsiteY4" fmla="*/ 163373 h 485531"/>
              <a:gd name="connsiteX5" fmla="*/ 1782218 w 2560302"/>
              <a:gd name="connsiteY5" fmla="*/ 356545 h 485531"/>
              <a:gd name="connsiteX6" fmla="*/ 1986179 w 2560302"/>
              <a:gd name="connsiteY6" fmla="*/ 274483 h 485531"/>
              <a:gd name="connsiteX7" fmla="*/ 2144907 w 2560302"/>
              <a:gd name="connsiteY7" fmla="*/ 130175 h 485531"/>
              <a:gd name="connsiteX8" fmla="*/ 2558847 w 2560302"/>
              <a:gd name="connsiteY8" fmla="*/ 485498 h 485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60302" h="485531">
                <a:moveTo>
                  <a:pt x="0" y="108388"/>
                </a:moveTo>
                <a:cubicBezTo>
                  <a:pt x="158469" y="118503"/>
                  <a:pt x="291538" y="300557"/>
                  <a:pt x="412694" y="284235"/>
                </a:cubicBezTo>
                <a:cubicBezTo>
                  <a:pt x="533850" y="267913"/>
                  <a:pt x="629035" y="46644"/>
                  <a:pt x="726935" y="10455"/>
                </a:cubicBezTo>
                <a:cubicBezTo>
                  <a:pt x="824835" y="-25734"/>
                  <a:pt x="913777" y="41613"/>
                  <a:pt x="1000092" y="67099"/>
                </a:cubicBezTo>
                <a:cubicBezTo>
                  <a:pt x="1086407" y="92585"/>
                  <a:pt x="1114470" y="115132"/>
                  <a:pt x="1244824" y="163373"/>
                </a:cubicBezTo>
                <a:cubicBezTo>
                  <a:pt x="1375178" y="211614"/>
                  <a:pt x="1658659" y="338027"/>
                  <a:pt x="1782218" y="356545"/>
                </a:cubicBezTo>
                <a:cubicBezTo>
                  <a:pt x="1905777" y="375063"/>
                  <a:pt x="1925731" y="312211"/>
                  <a:pt x="1986179" y="274483"/>
                </a:cubicBezTo>
                <a:cubicBezTo>
                  <a:pt x="2046627" y="236755"/>
                  <a:pt x="2096355" y="130175"/>
                  <a:pt x="2144907" y="130175"/>
                </a:cubicBezTo>
                <a:cubicBezTo>
                  <a:pt x="2193459" y="130175"/>
                  <a:pt x="2587169" y="489544"/>
                  <a:pt x="2558847" y="485498"/>
                </a:cubicBezTo>
              </a:path>
            </a:pathLst>
          </a:custGeom>
          <a:noFill/>
          <a:ln w="76200">
            <a:solidFill>
              <a:srgbClr val="FF0000"/>
            </a:solidFill>
            <a:headEnd type="none" w="lg" len="lg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7DECB5-A238-EBE1-896D-9676210D8953}"/>
              </a:ext>
            </a:extLst>
          </p:cNvPr>
          <p:cNvSpPr/>
          <p:nvPr/>
        </p:nvSpPr>
        <p:spPr>
          <a:xfrm>
            <a:off x="10463514" y="6087154"/>
            <a:ext cx="1597306" cy="6597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6538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FDE6CA-9882-DF47-5493-A051491C98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8000" r="-1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05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B8934-B8D3-F96E-531B-55BBAB3FC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Pains We’ve Discovered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7AEDA8-EC55-C1C3-1F82-B699F2C07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00" y="1191477"/>
            <a:ext cx="10564709" cy="48268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F6E4E0-2F79-0256-551F-CC55DE316848}"/>
              </a:ext>
            </a:extLst>
          </p:cNvPr>
          <p:cNvSpPr txBox="1"/>
          <p:nvPr/>
        </p:nvSpPr>
        <p:spPr>
          <a:xfrm>
            <a:off x="3536156" y="2951946"/>
            <a:ext cx="61364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>
                <a:solidFill>
                  <a:srgbClr val="7030A0"/>
                </a:solidFill>
              </a:rPr>
              <a:t>How do I improve flow/predictability</a:t>
            </a:r>
          </a:p>
          <a:p>
            <a:pPr marL="342900" indent="-342900">
              <a:buAutoNum type="arabicPeriod"/>
            </a:pPr>
            <a:r>
              <a:rPr lang="en-US" sz="2800" dirty="0">
                <a:solidFill>
                  <a:srgbClr val="7030A0"/>
                </a:solidFill>
              </a:rPr>
              <a:t>How to I handle resistance</a:t>
            </a:r>
          </a:p>
        </p:txBody>
      </p:sp>
    </p:spTree>
    <p:extLst>
      <p:ext uri="{BB962C8B-B14F-4D97-AF65-F5344CB8AC3E}">
        <p14:creationId xmlns:p14="http://schemas.microsoft.com/office/powerpoint/2010/main" val="3654176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E66E51-84EB-C188-AD8A-FB590B5C1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9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Most Resistant Groups</a:t>
            </a:r>
            <a:endParaRPr lang="en-US" sz="4000" dirty="0"/>
          </a:p>
        </p:txBody>
      </p:sp>
      <p:pic>
        <p:nvPicPr>
          <p:cNvPr id="1026" name="Picture 2" descr="Fig 8-17-Most Resistant Groups">
            <a:extLst>
              <a:ext uri="{FF2B5EF4-FFF2-40B4-BE49-F238E27FC236}">
                <a16:creationId xmlns:a16="http://schemas.microsoft.com/office/drawing/2014/main" id="{AC09D118-BBA8-5CC4-1BCB-6540EF5DB011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53"/>
          <a:stretch>
            <a:fillRect/>
          </a:stretch>
        </p:blipFill>
        <p:spPr bwMode="auto">
          <a:xfrm>
            <a:off x="838200" y="1299569"/>
            <a:ext cx="10263116" cy="504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321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2D147-FBF4-4454-BEB4-3301AD4D4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Our enterprise transformation would have produced meaningful results…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0B50F45-E755-194F-8C1D-4C1F2542C65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DCACF5-B688-FD44-8DB1-F3980C92F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698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E1A2-8F26-4B8F-8843-C9D349F7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DB3A9-10E6-534B-BDA4-BE06A63A750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53F48-9B45-C344-B148-16D5B0189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892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4F4C-A8AE-4242-A03C-BE1D8EA7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had senior executive support!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CD9223-A158-3E4F-950C-923E603A247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281978-DCAC-BA42-90FE-A1A88C4BC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1816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E1A2-8F26-4B8F-8843-C9D349F7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C5EA1-46AD-1644-9B54-DC949930F59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0D81B2-7045-B544-9F84-99CCD9086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748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4F4C-A8AE-4242-A03C-BE1D8EA7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didn’t resist change!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B8BE97-13E0-F844-AB9A-01B745C46F1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FA8A69-6AE1-BC42-9767-03FB2CF42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6578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E1A2-8F26-4B8F-8843-C9D349F7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CDDAA-1881-754D-B5D1-DB9BF1C4A6F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39597E-32B1-7C40-9D17-6B896AC28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12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4F4C-A8AE-4242-A03C-BE1D8EA7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There was more trust!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44E912-FFE8-9B44-855A-D7F4299EE2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E9F54D2-9704-3D4F-813F-3CA986856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404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E1A2-8F26-4B8F-8843-C9D349F7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F3014-1F79-1143-987F-47BCE560B7A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5B46D-20AF-3247-BAF1-3197A3C99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127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4F4C-A8AE-4242-A03C-BE1D8EA7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had better OKRs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C0FB892-4C89-6140-B819-D9FCBE3E46F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0368C6-64B5-C14E-BB65-0A065CCE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22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E1A2-8F26-4B8F-8843-C9D349F7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703A7-7716-EF47-BF5E-10F13734625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F8A0A-BC14-5341-BA1A-A28E9C1C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53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4F4C-A8AE-4242-A03C-BE1D8EA7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Teams were willing to collaborate with each other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397612D-0367-DD44-8C0A-E82A3CBD41B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6E005E-CB28-1649-A6BF-C161B71C9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31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E1A2-8F26-4B8F-8843-C9D349F7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A5B20-F662-6C4F-96F9-F18474D460B5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11F0A-D8C4-1149-A3BB-FEC3A9054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5255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4F4C-A8AE-4242-A03C-BE1D8EA7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We had more leadership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E3F123-204D-0042-B4D9-3DA383BA7A0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99F70B-7076-DE4E-8197-A832EFDBC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89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E1A2-8F26-4B8F-8843-C9D349F7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8BD5F-58B3-DE4B-BDF3-3AB2D0900CE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68C872-4F64-7542-9A86-E1C10F1A3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905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4F4C-A8AE-4242-A03C-BE1D8EA7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had fewer dependencies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014AA7-1CC4-0E47-80A7-812F4DBC45B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82199D-851B-9F44-8138-82A94190E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6716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CE1A2-8F26-4B8F-8843-C9D349F7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AEAF4-6D40-504B-999A-01C260AAC73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79485-C349-9E41-BA37-4FFE3C1F2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140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34F4C-A8AE-4242-A03C-BE1D8EA74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Customers were more responsive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13109E-54E3-9148-8DDC-0B53D5688CE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79113-D80E-6349-BC2D-4AFDB2361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454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F27CA-A35B-40C1-BB3A-54B6DC7F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98E4B-09EB-1843-8D3B-6FE0C1F3F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34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399C5A-B8C4-2542-9D4D-31A7EA827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We could prioritize better</a:t>
            </a:r>
            <a:br>
              <a:rPr lang="en-US"/>
            </a:br>
            <a:r>
              <a:rPr lang="en-US"/>
              <a:t>We had better, finer-grained requirements or stories</a:t>
            </a:r>
            <a:br>
              <a:rPr lang="en-US"/>
            </a:br>
            <a:r>
              <a:rPr lang="en-US"/>
              <a:t>We had direct access to customers</a:t>
            </a:r>
            <a:br>
              <a:rPr lang="en-US"/>
            </a:br>
            <a:r>
              <a:rPr lang="en-US"/>
              <a:t>Priorities didn’t change so frequently</a:t>
            </a:r>
            <a:br>
              <a:rPr lang="en-US"/>
            </a:br>
            <a:r>
              <a:rPr lang="en-US"/>
              <a:t>Planning wasn’t so painful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6A24098-5AAD-C142-9110-2A0CC224F8E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9BD5D1-498A-BD4D-8F90-8CD429DE4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9044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ABA9D-C606-4A04-A643-4F64E0266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E7A13D-9A57-314E-99A9-A6A3EAA74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061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E5F84F-44BA-6844-A547-5BF0BB770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We didn’t measure the wrong things</a:t>
            </a:r>
            <a:br>
              <a:rPr lang="en-US"/>
            </a:br>
            <a:r>
              <a:rPr lang="en-US"/>
              <a:t>We were organized differently</a:t>
            </a:r>
            <a:br>
              <a:rPr lang="en-US"/>
            </a:br>
            <a:r>
              <a:rPr lang="en-US"/>
              <a:t>We had t-shaped people</a:t>
            </a:r>
            <a:br>
              <a:rPr lang="en-US"/>
            </a:br>
            <a:r>
              <a:rPr lang="en-US"/>
              <a:t>We had true cross-functional teams</a:t>
            </a:r>
            <a:br>
              <a:rPr lang="en-US"/>
            </a:br>
            <a:r>
              <a:rPr lang="en-US"/>
              <a:t>We had capacity when we needed it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D4DE766-305C-CC49-9EC2-24B0630A5A4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AD7707-4CBB-B641-B7E3-83DA1CCB9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6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82306-280B-1747-8295-5F8BE9BFA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ACD7E-A539-4444-84EE-B2AD720587E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6B064-93BA-B843-BFAD-BEA1CBD5B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69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7AAE6-77CF-45E6-A674-A29D73A4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can get everyone together and hold a facilitated discussion!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1CE219-2C92-1B43-B30F-69D317944F8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831DE4-F5AA-844A-A3F1-076323BB6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048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03F0EC-FD30-416E-ABD9-46FE24BA2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If only facilitated discussions actually fixed any of these problems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701B26-5B0E-AE4D-9399-8E8C791294F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6EF876-F82A-244F-8168-ED58FFEC6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8019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FC1E31B-E25D-D24B-8C3E-D286D9EC2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/>
              <a:t>Wishful Thinking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DE4B382-DCA8-9042-92CF-1CAD0F204267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endParaRPr lang="en-US"/>
          </a:p>
        </p:txBody>
      </p:sp>
      <p:pic>
        <p:nvPicPr>
          <p:cNvPr id="6" name="Picture 2" descr="woman in black leather jacket smiling">
            <a:extLst>
              <a:ext uri="{FF2B5EF4-FFF2-40B4-BE49-F238E27FC236}">
                <a16:creationId xmlns:a16="http://schemas.microsoft.com/office/drawing/2014/main" id="{FAD92FF7-3065-7043-B1D7-3F3BD14FDA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6" r="33065" b="-1"/>
          <a:stretch/>
        </p:blipFill>
        <p:spPr bwMode="auto">
          <a:xfrm>
            <a:off x="0" y="-496160"/>
            <a:ext cx="4635571" cy="685799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F9C407-C3E2-974A-A1F7-326CBCBC7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2DDAE-9823-6946-874E-259A5CB9452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4161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5D3E3C5-0E22-17AC-D50F-15957363BB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183"/>
          <a:stretch/>
        </p:blipFill>
        <p:spPr>
          <a:xfrm>
            <a:off x="6294787" y="145495"/>
            <a:ext cx="1188856" cy="1471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043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lue and white signs with a person pushing a door&#10;&#10;Description automatically generated">
            <a:extLst>
              <a:ext uri="{FF2B5EF4-FFF2-40B4-BE49-F238E27FC236}">
                <a16:creationId xmlns:a16="http://schemas.microsoft.com/office/drawing/2014/main" id="{1C1B1C00-C2A0-6E7F-B6A5-DA1422E37AB0}"/>
              </a:ext>
            </a:extLst>
          </p:cNvPr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57" b="23502"/>
          <a:stretch/>
        </p:blipFill>
        <p:spPr>
          <a:xfrm>
            <a:off x="1066404" y="1444052"/>
            <a:ext cx="10287396" cy="507588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6B4F30D-A2E9-9126-F084-FB02542C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 vs. Pull </a:t>
            </a:r>
          </a:p>
        </p:txBody>
      </p:sp>
    </p:spTree>
    <p:extLst>
      <p:ext uri="{BB962C8B-B14F-4D97-AF65-F5344CB8AC3E}">
        <p14:creationId xmlns:p14="http://schemas.microsoft.com/office/powerpoint/2010/main" val="5481379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stamp with a person pointing his finger&#10;&#10;Description automatically generated">
            <a:extLst>
              <a:ext uri="{FF2B5EF4-FFF2-40B4-BE49-F238E27FC236}">
                <a16:creationId xmlns:a16="http://schemas.microsoft.com/office/drawing/2014/main" id="{5BCAA829-F7F4-605D-7203-F6CE2CEE9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95" y="68263"/>
            <a:ext cx="6351621" cy="6224587"/>
          </a:xfrm>
          <a:prstGeom prst="rect">
            <a:avLst/>
          </a:prstGeom>
          <a:noFill/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E126CFBB-5CB7-98FD-5235-44374588018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C35D1307-4518-DC49-A96C-7B35E51C61C4}" type="slidenum">
              <a:rPr lang="en-US" noProof="0" smtClean="0"/>
              <a:pPr>
                <a:spcAft>
                  <a:spcPts val="600"/>
                </a:spcAft>
              </a:pPr>
              <a:t>37</a:t>
            </a:fld>
            <a:endParaRPr lang="en-US" noProof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4B0FC-1A09-B494-8109-7FE93DC855CA}"/>
              </a:ext>
            </a:extLst>
          </p:cNvPr>
          <p:cNvSpPr txBox="1"/>
          <p:nvPr/>
        </p:nvSpPr>
        <p:spPr>
          <a:xfrm>
            <a:off x="6916168" y="4609168"/>
            <a:ext cx="501355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i="0" u="none" strike="noStrike" baseline="0" dirty="0">
                <a:solidFill>
                  <a:srgbClr val="FF0000"/>
                </a:solidFill>
                <a:latin typeface="Arial Narrow" panose="020B0606020202030204" pitchFamily="34" charset="0"/>
              </a:rPr>
              <a:t>TO CHANGE 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382607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5240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501"/>
          <a:stretch/>
        </p:blipFill>
        <p:spPr>
          <a:xfrm>
            <a:off x="-3311" y="-2190750"/>
            <a:ext cx="12186205" cy="841829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311" y="4947386"/>
            <a:ext cx="12173788" cy="1048757"/>
          </a:xfrm>
          <a:solidFill>
            <a:srgbClr val="73478F"/>
          </a:solidFill>
        </p:spPr>
        <p:txBody>
          <a:bodyPr/>
          <a:lstStyle/>
          <a:p>
            <a:pPr algn="ctr"/>
            <a:r>
              <a:rPr lang="en-US">
                <a:solidFill>
                  <a:schemeClr val="bg1"/>
                </a:solidFill>
              </a:rPr>
              <a:t>Water flows around the rock</a:t>
            </a:r>
          </a:p>
        </p:txBody>
      </p:sp>
      <p:sp>
        <p:nvSpPr>
          <p:cNvPr id="5" name="Flowchart: Preparation 4">
            <a:extLst>
              <a:ext uri="{FF2B5EF4-FFF2-40B4-BE49-F238E27FC236}">
                <a16:creationId xmlns:a16="http://schemas.microsoft.com/office/drawing/2014/main" id="{AF8A036A-0B89-DD73-B761-0E854E89BB4C}"/>
              </a:ext>
            </a:extLst>
          </p:cNvPr>
          <p:cNvSpPr/>
          <p:nvPr/>
        </p:nvSpPr>
        <p:spPr>
          <a:xfrm>
            <a:off x="7955280" y="2570996"/>
            <a:ext cx="2618686" cy="2257124"/>
          </a:xfrm>
          <a:prstGeom prst="flowChartPreparation">
            <a:avLst/>
          </a:prstGeom>
          <a:solidFill>
            <a:srgbClr val="73478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>
                <a:solidFill>
                  <a:schemeClr val="bg1"/>
                </a:solidFill>
                <a:latin typeface="+mj-lt"/>
              </a:rPr>
              <a:t>the rock represents resistance</a:t>
            </a:r>
          </a:p>
        </p:txBody>
      </p:sp>
      <p:sp>
        <p:nvSpPr>
          <p:cNvPr id="7" name="Teardrop 6">
            <a:extLst>
              <a:ext uri="{FF2B5EF4-FFF2-40B4-BE49-F238E27FC236}">
                <a16:creationId xmlns:a16="http://schemas.microsoft.com/office/drawing/2014/main" id="{F7C2A030-DD29-DCAA-A0A6-50D25617D399}"/>
              </a:ext>
            </a:extLst>
          </p:cNvPr>
          <p:cNvSpPr>
            <a:spLocks noChangeAspect="1"/>
          </p:cNvSpPr>
          <p:nvPr/>
        </p:nvSpPr>
        <p:spPr>
          <a:xfrm rot="18813415">
            <a:off x="6686182" y="342683"/>
            <a:ext cx="2071270" cy="2071270"/>
          </a:xfrm>
          <a:prstGeom prst="teardrop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EE3883-0EC1-58C8-81A1-76EDCED98DF9}"/>
              </a:ext>
            </a:extLst>
          </p:cNvPr>
          <p:cNvSpPr txBox="1"/>
          <p:nvPr/>
        </p:nvSpPr>
        <p:spPr>
          <a:xfrm>
            <a:off x="6695549" y="890453"/>
            <a:ext cx="20525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>
                <a:solidFill>
                  <a:schemeClr val="bg1"/>
                </a:solidFill>
                <a:latin typeface="+mj-lt"/>
              </a:rPr>
              <a:t>“be like water”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1F1302-5FF9-70D4-A260-D542722F8820}"/>
              </a:ext>
            </a:extLst>
          </p:cNvPr>
          <p:cNvSpPr txBox="1">
            <a:spLocks noChangeArrowheads="1"/>
          </p:cNvSpPr>
          <p:nvPr/>
        </p:nvSpPr>
        <p:spPr>
          <a:xfrm>
            <a:off x="10660358" y="6356350"/>
            <a:ext cx="1264948" cy="365125"/>
          </a:xfrm>
          <a:prstGeom prst="rect">
            <a:avLst/>
          </a:prstGeom>
          <a:ln/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2065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8942A-30FE-C75B-1147-62BE481C2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74" y="3180515"/>
            <a:ext cx="2542674" cy="1325563"/>
          </a:xfrm>
        </p:spPr>
        <p:txBody>
          <a:bodyPr/>
          <a:lstStyle/>
          <a:p>
            <a:r>
              <a:rPr lang="en-US" dirty="0"/>
              <a:t>Be Water my Friend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81C5D-F504-B634-412A-4CECDB10049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40</a:t>
            </a:fld>
            <a:endParaRPr lang="en-US" noProof="0"/>
          </a:p>
        </p:txBody>
      </p:sp>
      <p:pic>
        <p:nvPicPr>
          <p:cNvPr id="5" name="Bruce Lee Like Water">
            <a:hlinkClick r:id="" action="ppaction://media"/>
            <a:extLst>
              <a:ext uri="{FF2B5EF4-FFF2-40B4-BE49-F238E27FC236}">
                <a16:creationId xmlns:a16="http://schemas.microsoft.com/office/drawing/2014/main" id="{8F70F974-DAD5-FF96-6FF4-872405E577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47601" y="120320"/>
            <a:ext cx="8723031" cy="648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37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57143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D6D4ED8-B12C-4122-ADA2-40CD8FC6E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-468088"/>
            <a:ext cx="4343400" cy="1600200"/>
          </a:xfrm>
        </p:spPr>
        <p:txBody>
          <a:bodyPr anchor="b">
            <a:normAutofit/>
          </a:bodyPr>
          <a:lstStyle/>
          <a:p>
            <a:r>
              <a:rPr lang="en-US" dirty="0"/>
              <a:t>Water becomes the cup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D8F7BC8D-7292-BD94-ED85-F46CA2225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9B864D-2F29-7ED7-2F62-617703E16D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660358" y="6356350"/>
            <a:ext cx="126494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35D1307-4518-DC49-A96C-7B35E51C61C4}" type="slidenum">
              <a:rPr lang="en-US" noProof="0" smtClean="0"/>
              <a:pPr>
                <a:spcAft>
                  <a:spcPts val="600"/>
                </a:spcAft>
              </a:pPr>
              <a:t>41</a:t>
            </a:fld>
            <a:endParaRPr lang="en-US" noProof="0"/>
          </a:p>
        </p:txBody>
      </p:sp>
      <p:graphicFrame>
        <p:nvGraphicFramePr>
          <p:cNvPr id="12" name="Content Placeholder 8">
            <a:extLst>
              <a:ext uri="{FF2B5EF4-FFF2-40B4-BE49-F238E27FC236}">
                <a16:creationId xmlns:a16="http://schemas.microsoft.com/office/drawing/2014/main" id="{6ED6B12D-DCB9-E899-19E3-6CED3AF87F98}"/>
              </a:ext>
            </a:extLst>
          </p:cNvPr>
          <p:cNvGraphicFramePr/>
          <p:nvPr/>
        </p:nvGraphicFramePr>
        <p:xfrm>
          <a:off x="5183188" y="457201"/>
          <a:ext cx="6172200" cy="5403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 descr="A glass of water being poured into a glass&#10;&#10;Description automatically generated">
            <a:extLst>
              <a:ext uri="{FF2B5EF4-FFF2-40B4-BE49-F238E27FC236}">
                <a16:creationId xmlns:a16="http://schemas.microsoft.com/office/drawing/2014/main" id="{8A968B8A-56B7-BA53-F85D-DE766B47AC4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6" r="28278"/>
          <a:stretch/>
        </p:blipFill>
        <p:spPr>
          <a:xfrm>
            <a:off x="971663" y="1262705"/>
            <a:ext cx="3668486" cy="43098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A1643E-5198-1918-3233-30F5C6935F69}"/>
              </a:ext>
            </a:extLst>
          </p:cNvPr>
          <p:cNvSpPr txBox="1"/>
          <p:nvPr/>
        </p:nvSpPr>
        <p:spPr>
          <a:xfrm>
            <a:off x="7365279" y="332012"/>
            <a:ext cx="1808018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dirty="0">
                <a:solidFill>
                  <a:srgbClr val="FF0000"/>
                </a:solidFill>
                <a:latin typeface="Amasis MT Pro Black" panose="02040A040500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8641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91182842-2378-4933-B6AC-31D6C15001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1DF032E0-F9F3-42B0-9F43-4BE7C890A9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Dgm bld="one"/>
        </p:bldSub>
      </p:bldGraphic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87D7F-55B8-8574-01B5-64393CB03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Around the Rocks?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0D7EC2-C7F9-29A4-DDAC-60617D5FB6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42</a:t>
            </a:fld>
            <a:endParaRPr lang="en-US" noProof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0F2199-DCC9-F88C-6796-AF8C581C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4" y="1578439"/>
            <a:ext cx="12192000" cy="4583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C3BC69C-1CE3-2ADF-C079-1839FFF692A6}"/>
              </a:ext>
            </a:extLst>
          </p:cNvPr>
          <p:cNvSpPr/>
          <p:nvPr/>
        </p:nvSpPr>
        <p:spPr>
          <a:xfrm>
            <a:off x="5983941" y="1990165"/>
            <a:ext cx="6091518" cy="4171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05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554F96-0BF6-69B4-BA57-B8C917925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44</a:t>
            </a:fld>
            <a:endParaRPr lang="en-US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7871A6-9E56-0E49-CEA1-75F6DDBD5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Around the rocks in real life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85414D-792A-D05A-DDB9-E660020DD337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r>
              <a:rPr lang="en-US" dirty="0"/>
              <a:t>Run experiments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509D82-3524-41B4-78FC-DFA48752EC85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Under the radar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3A2814-D176-FDE2-8F97-269560FF9CC6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en-US" dirty="0"/>
              <a:t>Break it down</a:t>
            </a:r>
          </a:p>
        </p:txBody>
      </p:sp>
      <p:pic>
        <p:nvPicPr>
          <p:cNvPr id="9" name="Picture 8" descr="A stack of books and a pen next to a paper with check marks&#10;&#10;Description automatically generated">
            <a:extLst>
              <a:ext uri="{FF2B5EF4-FFF2-40B4-BE49-F238E27FC236}">
                <a16:creationId xmlns:a16="http://schemas.microsoft.com/office/drawing/2014/main" id="{3C614689-9F04-FE90-A1E9-FBBC07A0DA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749" y="2589573"/>
            <a:ext cx="2867891" cy="2867891"/>
          </a:xfrm>
          <a:prstGeom prst="rect">
            <a:avLst/>
          </a:prstGeom>
        </p:spPr>
      </p:pic>
      <p:pic>
        <p:nvPicPr>
          <p:cNvPr id="11" name="Picture 10" descr="A person holding a pick and digging a rock&#10;&#10;Description automatically generated">
            <a:extLst>
              <a:ext uri="{FF2B5EF4-FFF2-40B4-BE49-F238E27FC236}">
                <a16:creationId xmlns:a16="http://schemas.microsoft.com/office/drawing/2014/main" id="{2DA646F3-3230-8836-4637-60975FB237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0" t="13218" r="29421" b="-1"/>
          <a:stretch/>
        </p:blipFill>
        <p:spPr>
          <a:xfrm>
            <a:off x="4404000" y="2589573"/>
            <a:ext cx="2675776" cy="2867891"/>
          </a:xfrm>
          <a:prstGeom prst="rect">
            <a:avLst/>
          </a:prstGeom>
        </p:spPr>
      </p:pic>
      <p:pic>
        <p:nvPicPr>
          <p:cNvPr id="13" name="Picture 12" descr="A bird flying over water&#10;&#10;Description automatically generated">
            <a:extLst>
              <a:ext uri="{FF2B5EF4-FFF2-40B4-BE49-F238E27FC236}">
                <a16:creationId xmlns:a16="http://schemas.microsoft.com/office/drawing/2014/main" id="{82B36270-9365-9B6E-BA9D-D9B71D1229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00" y="2859579"/>
            <a:ext cx="3506083" cy="221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8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B5908-D6A2-25D1-8BF6-F506437CA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D1307-4518-DC49-A96C-7B35E51C61C4}" type="slidenum">
              <a:rPr lang="en-US" noProof="0" smtClean="0"/>
              <a:pPr/>
              <a:t>45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5E56D63-E724-ADAA-6BBF-2C89A43EF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Deeper Dive into Resistance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927EA79F-0F43-4EA1-244B-B773E0F9EF55}"/>
              </a:ext>
            </a:extLst>
          </p:cNvPr>
          <p:cNvGraphicFramePr>
            <a:graphicFrameLocks noGrp="1"/>
          </p:cNvGraphicFramePr>
          <p:nvPr>
            <p:ph sz="quarter" idx="17"/>
          </p:nvPr>
        </p:nvGraphicFramePr>
        <p:xfrm>
          <a:off x="839788" y="1580225"/>
          <a:ext cx="10292810" cy="4477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1808">
                  <a:extLst>
                    <a:ext uri="{9D8B030D-6E8A-4147-A177-3AD203B41FA5}">
                      <a16:colId xmlns:a16="http://schemas.microsoft.com/office/drawing/2014/main" val="4163429464"/>
                    </a:ext>
                  </a:extLst>
                </a:gridCol>
                <a:gridCol w="3983629">
                  <a:extLst>
                    <a:ext uri="{9D8B030D-6E8A-4147-A177-3AD203B41FA5}">
                      <a16:colId xmlns:a16="http://schemas.microsoft.com/office/drawing/2014/main" val="3281236493"/>
                    </a:ext>
                  </a:extLst>
                </a:gridCol>
                <a:gridCol w="3447373">
                  <a:extLst>
                    <a:ext uri="{9D8B030D-6E8A-4147-A177-3AD203B41FA5}">
                      <a16:colId xmlns:a16="http://schemas.microsoft.com/office/drawing/2014/main" val="3817941939"/>
                    </a:ext>
                  </a:extLst>
                </a:gridCol>
              </a:tblGrid>
              <a:tr h="545405"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Disagree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Pain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373582"/>
                  </a:ext>
                </a:extLst>
              </a:tr>
              <a:tr h="9355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Resistance to the Problem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 don’t agree that is a problem, or don’t think it is important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 actually benefit from the problem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485689"/>
                  </a:ext>
                </a:extLst>
              </a:tr>
              <a:tr h="9413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Resistance to the Solution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I don’t agree that the proposed solution will work, or I have a better solution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 solution harms 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135584"/>
                  </a:ext>
                </a:extLst>
              </a:tr>
              <a:tr h="13448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Resistance to the Implementation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I don’t agree with how you propose to implement the solution, or I have a better implementation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 implementation harms 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28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361994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people standing on a blue arrow&#10;&#10;Description automatically generated">
            <a:extLst>
              <a:ext uri="{FF2B5EF4-FFF2-40B4-BE49-F238E27FC236}">
                <a16:creationId xmlns:a16="http://schemas.microsoft.com/office/drawing/2014/main" id="{ED972A09-01E0-FB33-DB96-894866085F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8"/>
          <a:stretch/>
        </p:blipFill>
        <p:spPr>
          <a:xfrm>
            <a:off x="4529958" y="10"/>
            <a:ext cx="7662039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5D2FA1-8893-DB87-F439-BC6603991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/>
              <a:t>Start with what you do now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10E8BFA-EA98-B569-2571-0902F9B180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 lnSpcReduction="10000"/>
          </a:bodyPr>
          <a:lstStyle/>
          <a:p>
            <a:r>
              <a:rPr lang="en-US" sz="2000" dirty="0"/>
              <a:t>Add Kanban principles and practices on top of your existing process or framework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Kanban is NOT a Process Framework!</a:t>
            </a:r>
          </a:p>
          <a:p>
            <a:endParaRPr lang="en-US" sz="2000" dirty="0"/>
          </a:p>
          <a:p>
            <a:r>
              <a:rPr lang="en-US" sz="2000" dirty="0"/>
              <a:t>Kanban IS a method for managing and improving knowledge work service delivery through evolutionary change 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9DA598D-6045-1D0C-17D7-B10F47A0E1C3}"/>
              </a:ext>
            </a:extLst>
          </p:cNvPr>
          <p:cNvSpPr/>
          <p:nvPr/>
        </p:nvSpPr>
        <p:spPr>
          <a:xfrm>
            <a:off x="1528859" y="3088700"/>
            <a:ext cx="9134282" cy="10621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Existing Process  or Framework   </a:t>
            </a:r>
          </a:p>
        </p:txBody>
      </p:sp>
    </p:spTree>
    <p:extLst>
      <p:ext uri="{BB962C8B-B14F-4D97-AF65-F5344CB8AC3E}">
        <p14:creationId xmlns:p14="http://schemas.microsoft.com/office/powerpoint/2010/main" val="236879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picture containing text&#10;&#10;Description automatically generated">
            <a:extLst>
              <a:ext uri="{FF2B5EF4-FFF2-40B4-BE49-F238E27FC236}">
                <a16:creationId xmlns:a16="http://schemas.microsoft.com/office/drawing/2014/main" id="{114BDC0E-013C-4EAF-90E7-970671F412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5094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AA07EB1-02C1-48E1-BA17-37A84999B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Evolutionary Change is Humane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6963A0-291C-2D41-9946-4B1D354AB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92DDAE-9823-6946-874E-259A5CB945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801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808BD-EDE5-564F-ADB9-67834ABF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Change Management Principles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F09A37-D243-A243-A5E8-B048A36D290E}"/>
              </a:ext>
            </a:extLst>
          </p:cNvPr>
          <p:cNvSpPr/>
          <p:nvPr/>
        </p:nvSpPr>
        <p:spPr>
          <a:xfrm>
            <a:off x="837589" y="1891798"/>
            <a:ext cx="550910" cy="1325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96C466-4CD0-454D-80E5-00DA38A5EF57}"/>
              </a:ext>
            </a:extLst>
          </p:cNvPr>
          <p:cNvSpPr/>
          <p:nvPr/>
        </p:nvSpPr>
        <p:spPr>
          <a:xfrm>
            <a:off x="837594" y="4849462"/>
            <a:ext cx="550910" cy="1325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0E4CC01-BD0F-BE4B-B63A-49D546178632}"/>
              </a:ext>
            </a:extLst>
          </p:cNvPr>
          <p:cNvSpPr/>
          <p:nvPr/>
        </p:nvSpPr>
        <p:spPr>
          <a:xfrm>
            <a:off x="837599" y="3372834"/>
            <a:ext cx="550910" cy="1325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E15B6BF-F9B4-4B4E-8935-CD28BBB48829}"/>
              </a:ext>
            </a:extLst>
          </p:cNvPr>
          <p:cNvSpPr/>
          <p:nvPr/>
        </p:nvSpPr>
        <p:spPr>
          <a:xfrm>
            <a:off x="1613956" y="1891798"/>
            <a:ext cx="3742446" cy="1325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accent1"/>
                </a:solidFill>
              </a:rPr>
              <a:t>Start where you are!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FFECB45-9AA1-CF43-AC54-CCBE87076917}"/>
              </a:ext>
            </a:extLst>
          </p:cNvPr>
          <p:cNvSpPr/>
          <p:nvPr/>
        </p:nvSpPr>
        <p:spPr>
          <a:xfrm>
            <a:off x="1613967" y="3372834"/>
            <a:ext cx="3742446" cy="1325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accent1"/>
                </a:solidFill>
              </a:rPr>
              <a:t>Agree to pursue evolutionary change.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5794FCA-AE98-3147-94F0-206377476A79}"/>
              </a:ext>
            </a:extLst>
          </p:cNvPr>
          <p:cNvSpPr/>
          <p:nvPr/>
        </p:nvSpPr>
        <p:spPr>
          <a:xfrm>
            <a:off x="1613962" y="4849462"/>
            <a:ext cx="3742446" cy="1325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accent1"/>
                </a:solidFill>
              </a:rPr>
              <a:t>Acts of leadership at all levels.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1E8A62-034C-B471-1A4B-0765EBD88C47}"/>
              </a:ext>
            </a:extLst>
          </p:cNvPr>
          <p:cNvSpPr/>
          <p:nvPr/>
        </p:nvSpPr>
        <p:spPr>
          <a:xfrm>
            <a:off x="5496911" y="1814241"/>
            <a:ext cx="6695089" cy="4442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5C5D262-A848-82A9-407B-F96E8F48E00E}"/>
              </a:ext>
            </a:extLst>
          </p:cNvPr>
          <p:cNvGrpSpPr/>
          <p:nvPr/>
        </p:nvGrpSpPr>
        <p:grpSpPr>
          <a:xfrm>
            <a:off x="5581848" y="1892715"/>
            <a:ext cx="6453247" cy="4285802"/>
            <a:chOff x="5581869" y="1891798"/>
            <a:chExt cx="6453247" cy="4285802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FF23D3B-8CC5-2E48-A0A7-2C66B6089725}"/>
                </a:ext>
              </a:extLst>
            </p:cNvPr>
            <p:cNvSpPr/>
            <p:nvPr/>
          </p:nvSpPr>
          <p:spPr>
            <a:xfrm>
              <a:off x="5581869" y="1891798"/>
              <a:ext cx="6453247" cy="4285802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0" rtlCol="0" anchor="ctr"/>
            <a:lstStyle/>
            <a:p>
              <a:r>
                <a:rPr lang="en-US" sz="2800">
                  <a:solidFill>
                    <a:schemeClr val="accent1"/>
                  </a:solidFill>
                </a:rPr>
                <a:t>With Kanban, we start by developing and visualizing a joint understanding of the current way of working.</a:t>
              </a:r>
              <a:br>
                <a:rPr lang="en-US" sz="2800">
                  <a:solidFill>
                    <a:schemeClr val="accent1"/>
                  </a:solidFill>
                </a:rPr>
              </a:br>
              <a:endParaRPr lang="en-US" sz="2800">
                <a:solidFill>
                  <a:schemeClr val="accent1"/>
                </a:solidFill>
              </a:endParaRPr>
            </a:p>
            <a:p>
              <a:r>
                <a:rPr lang="en-US" sz="2800">
                  <a:solidFill>
                    <a:schemeClr val="accent1"/>
                  </a:solidFill>
                </a:rPr>
                <a:t>Then, improvements are identified and implemented.</a:t>
              </a:r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172408EC-9782-DB47-AA0B-8A0CA49944E8}"/>
                </a:ext>
              </a:extLst>
            </p:cNvPr>
            <p:cNvCxnSpPr/>
            <p:nvPr/>
          </p:nvCxnSpPr>
          <p:spPr>
            <a:xfrm>
              <a:off x="5581870" y="1891798"/>
              <a:ext cx="0" cy="4285802"/>
            </a:xfrm>
            <a:prstGeom prst="line">
              <a:avLst/>
            </a:prstGeom>
            <a:ln w="317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457404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808BD-EDE5-564F-ADB9-67834ABF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Change Management Principles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F09A37-D243-A243-A5E8-B048A36D290E}"/>
              </a:ext>
            </a:extLst>
          </p:cNvPr>
          <p:cNvSpPr/>
          <p:nvPr/>
        </p:nvSpPr>
        <p:spPr>
          <a:xfrm>
            <a:off x="837589" y="1891798"/>
            <a:ext cx="550910" cy="1325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096C466-4CD0-454D-80E5-00DA38A5EF57}"/>
              </a:ext>
            </a:extLst>
          </p:cNvPr>
          <p:cNvSpPr/>
          <p:nvPr/>
        </p:nvSpPr>
        <p:spPr>
          <a:xfrm>
            <a:off x="837594" y="4849462"/>
            <a:ext cx="550910" cy="1325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3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0E4CC01-BD0F-BE4B-B63A-49D546178632}"/>
              </a:ext>
            </a:extLst>
          </p:cNvPr>
          <p:cNvSpPr/>
          <p:nvPr/>
        </p:nvSpPr>
        <p:spPr>
          <a:xfrm>
            <a:off x="837599" y="3372834"/>
            <a:ext cx="550910" cy="13255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/>
              <a:t>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E15B6BF-F9B4-4B4E-8935-CD28BBB48829}"/>
              </a:ext>
            </a:extLst>
          </p:cNvPr>
          <p:cNvSpPr/>
          <p:nvPr/>
        </p:nvSpPr>
        <p:spPr>
          <a:xfrm>
            <a:off x="1613956" y="1891798"/>
            <a:ext cx="3742446" cy="1325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accent1"/>
                </a:solidFill>
              </a:rPr>
              <a:t>Start where you are!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FFECB45-9AA1-CF43-AC54-CCBE87076917}"/>
              </a:ext>
            </a:extLst>
          </p:cNvPr>
          <p:cNvSpPr/>
          <p:nvPr/>
        </p:nvSpPr>
        <p:spPr>
          <a:xfrm>
            <a:off x="1613967" y="3372834"/>
            <a:ext cx="3742446" cy="1325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accent1"/>
                </a:solidFill>
              </a:rPr>
              <a:t>Agree to pursue evolutionary change.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5794FCA-AE98-3147-94F0-206377476A79}"/>
              </a:ext>
            </a:extLst>
          </p:cNvPr>
          <p:cNvSpPr/>
          <p:nvPr/>
        </p:nvSpPr>
        <p:spPr>
          <a:xfrm>
            <a:off x="1613962" y="4849462"/>
            <a:ext cx="3742446" cy="1325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accent1"/>
                </a:solidFill>
              </a:rPr>
              <a:t>Acts of leadership at all levels.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1E8A62-034C-B471-1A4B-0765EBD88C47}"/>
              </a:ext>
            </a:extLst>
          </p:cNvPr>
          <p:cNvSpPr/>
          <p:nvPr/>
        </p:nvSpPr>
        <p:spPr>
          <a:xfrm>
            <a:off x="5496911" y="1814241"/>
            <a:ext cx="6695089" cy="4442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DC7079-81A9-41E8-F8BB-C51F890AB055}"/>
              </a:ext>
            </a:extLst>
          </p:cNvPr>
          <p:cNvSpPr/>
          <p:nvPr/>
        </p:nvSpPr>
        <p:spPr>
          <a:xfrm>
            <a:off x="6711800" y="1891798"/>
            <a:ext cx="4958819" cy="1325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>
                <a:solidFill>
                  <a:schemeClr val="accent1"/>
                </a:solidFill>
              </a:rPr>
              <a:t>Understanding current processes, as actually practiced. Respecting existing roles, responsibilities, and job titles.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601949-038E-68F3-2EC9-3AB86D77ABB7}"/>
              </a:ext>
            </a:extLst>
          </p:cNvPr>
          <p:cNvSpPr/>
          <p:nvPr/>
        </p:nvSpPr>
        <p:spPr>
          <a:xfrm>
            <a:off x="6711811" y="3372834"/>
            <a:ext cx="4958819" cy="1325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>
                <a:solidFill>
                  <a:schemeClr val="accent1"/>
                </a:solidFill>
              </a:rPr>
              <a:t>Make small changes, only as much as you are comfortable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EDB11E-C853-75A8-A97B-6E7B707C7467}"/>
              </a:ext>
            </a:extLst>
          </p:cNvPr>
          <p:cNvSpPr/>
          <p:nvPr/>
        </p:nvSpPr>
        <p:spPr>
          <a:xfrm>
            <a:off x="6711805" y="4849462"/>
            <a:ext cx="4958819" cy="13255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>
                <a:solidFill>
                  <a:schemeClr val="accent1"/>
                </a:solidFill>
              </a:rPr>
              <a:t>Get comfortable being a bit uncomfortable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3FC760F7-7F5A-7424-CF67-43A9072343C9}"/>
              </a:ext>
            </a:extLst>
          </p:cNvPr>
          <p:cNvSpPr/>
          <p:nvPr/>
        </p:nvSpPr>
        <p:spPr>
          <a:xfrm>
            <a:off x="5356403" y="2312264"/>
            <a:ext cx="1355392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73C126B-B650-1224-8C1F-0346F4B87C2E}"/>
              </a:ext>
            </a:extLst>
          </p:cNvPr>
          <p:cNvSpPr/>
          <p:nvPr/>
        </p:nvSpPr>
        <p:spPr>
          <a:xfrm>
            <a:off x="5356413" y="3793300"/>
            <a:ext cx="1355392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A7C40F48-0B6D-0E9B-C1CF-D99B77E4E8E9}"/>
              </a:ext>
            </a:extLst>
          </p:cNvPr>
          <p:cNvSpPr/>
          <p:nvPr/>
        </p:nvSpPr>
        <p:spPr>
          <a:xfrm>
            <a:off x="5356408" y="5269928"/>
            <a:ext cx="1355392" cy="48463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39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4" grpId="0" animBg="1"/>
      <p:bldP spid="5" grpId="0" animBg="1"/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9BA2BEB5-8B14-44EF-994F-8A49C84DA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121920"/>
            <a:ext cx="11360800" cy="575346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latin typeface="PT Sans" panose="020B0503020203020204" pitchFamily="34" charset="77"/>
              </a:rPr>
              <a:t>Feedback Loops - Reflection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4DF1A00-BCA1-C245-AEC6-E5FDFC8D36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271" y="994821"/>
            <a:ext cx="7185411" cy="541322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62FDBCE-B156-CBEB-D70E-3B8E51524825}"/>
              </a:ext>
            </a:extLst>
          </p:cNvPr>
          <p:cNvCxnSpPr>
            <a:cxnSpLocks/>
          </p:cNvCxnSpPr>
          <p:nvPr/>
        </p:nvCxnSpPr>
        <p:spPr>
          <a:xfrm flipV="1">
            <a:off x="2091142" y="1930270"/>
            <a:ext cx="1521132" cy="598442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32A6F39-B4D9-D82B-1E20-6712988072CC}"/>
              </a:ext>
            </a:extLst>
          </p:cNvPr>
          <p:cNvCxnSpPr>
            <a:cxnSpLocks/>
          </p:cNvCxnSpPr>
          <p:nvPr/>
        </p:nvCxnSpPr>
        <p:spPr>
          <a:xfrm flipV="1">
            <a:off x="2091142" y="1688562"/>
            <a:ext cx="3042265" cy="1044937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9DB0150-6A3B-EED1-17F5-52CC6FE04AEE}"/>
              </a:ext>
            </a:extLst>
          </p:cNvPr>
          <p:cNvCxnSpPr>
            <a:cxnSpLocks/>
          </p:cNvCxnSpPr>
          <p:nvPr/>
        </p:nvCxnSpPr>
        <p:spPr>
          <a:xfrm flipV="1">
            <a:off x="2091142" y="1950156"/>
            <a:ext cx="4567639" cy="87301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B99B5EA-9BD3-4D6F-58BA-2E7C1F570235}"/>
              </a:ext>
            </a:extLst>
          </p:cNvPr>
          <p:cNvCxnSpPr>
            <a:cxnSpLocks/>
          </p:cNvCxnSpPr>
          <p:nvPr/>
        </p:nvCxnSpPr>
        <p:spPr>
          <a:xfrm flipH="1" flipV="1">
            <a:off x="8867716" y="2205852"/>
            <a:ext cx="1607543" cy="948566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C080D1A8-895D-88FF-2819-0EF8D5E8B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0" y="6213960"/>
            <a:ext cx="1249681" cy="406146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14D4978-1787-62F0-A784-B550C9328DC8}"/>
              </a:ext>
            </a:extLst>
          </p:cNvPr>
          <p:cNvCxnSpPr>
            <a:cxnSpLocks/>
          </p:cNvCxnSpPr>
          <p:nvPr/>
        </p:nvCxnSpPr>
        <p:spPr>
          <a:xfrm flipV="1">
            <a:off x="1917813" y="3028013"/>
            <a:ext cx="3261893" cy="287123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6508935-AECA-B8BD-4AF8-344104472E62}"/>
              </a:ext>
            </a:extLst>
          </p:cNvPr>
          <p:cNvCxnSpPr>
            <a:cxnSpLocks/>
          </p:cNvCxnSpPr>
          <p:nvPr/>
        </p:nvCxnSpPr>
        <p:spPr>
          <a:xfrm>
            <a:off x="2091142" y="3698860"/>
            <a:ext cx="3336848" cy="1611442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3195299-B639-E228-F3CA-B82B76E5140A}"/>
              </a:ext>
            </a:extLst>
          </p:cNvPr>
          <p:cNvSpPr txBox="1"/>
          <p:nvPr/>
        </p:nvSpPr>
        <p:spPr>
          <a:xfrm>
            <a:off x="707135" y="147722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Feedback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Mechanisms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AE9155-F7CB-7A4C-AB52-18B9E315B9EE}"/>
              </a:ext>
            </a:extLst>
          </p:cNvPr>
          <p:cNvSpPr txBox="1"/>
          <p:nvPr/>
        </p:nvSpPr>
        <p:spPr>
          <a:xfrm>
            <a:off x="238629" y="2386665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Communication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Meetings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2C8620C-7A9F-A63E-09AB-321E375EC990}"/>
              </a:ext>
            </a:extLst>
          </p:cNvPr>
          <p:cNvSpPr txBox="1"/>
          <p:nvPr/>
        </p:nvSpPr>
        <p:spPr>
          <a:xfrm>
            <a:off x="720181" y="3093555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Board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D3234E-46B8-22AE-AB3C-03BD6A869744}"/>
              </a:ext>
            </a:extLst>
          </p:cNvPr>
          <p:cNvSpPr txBox="1"/>
          <p:nvPr/>
        </p:nvSpPr>
        <p:spPr>
          <a:xfrm>
            <a:off x="428434" y="3475220"/>
            <a:ext cx="159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Reports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Metrics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978874-0BA0-CC8C-D19D-4FDDB6676709}"/>
              </a:ext>
            </a:extLst>
          </p:cNvPr>
          <p:cNvSpPr txBox="1"/>
          <p:nvPr/>
        </p:nvSpPr>
        <p:spPr>
          <a:xfrm>
            <a:off x="10405176" y="1868269"/>
            <a:ext cx="1249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Feedback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Loop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C5F9822-1B36-1468-8E11-EC8B75F899AC}"/>
              </a:ext>
            </a:extLst>
          </p:cNvPr>
          <p:cNvSpPr txBox="1"/>
          <p:nvPr/>
        </p:nvSpPr>
        <p:spPr>
          <a:xfrm>
            <a:off x="10410318" y="3006212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Acts of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Leadership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24AC54-D833-62F0-1277-0B43892CBE76}"/>
              </a:ext>
            </a:extLst>
          </p:cNvPr>
          <p:cNvSpPr/>
          <p:nvPr/>
        </p:nvSpPr>
        <p:spPr>
          <a:xfrm>
            <a:off x="0" y="6038722"/>
            <a:ext cx="1917813" cy="8192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97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35" grpId="0"/>
      <p:bldP spid="36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CBF9F25C-72AD-94B2-22E5-E2BD94D46F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noProof="0"/>
              <a:t>Feedback without action </a:t>
            </a:r>
            <a:br>
              <a:rPr lang="en-US" noProof="0"/>
            </a:br>
            <a:r>
              <a:rPr lang="en-US" noProof="0"/>
              <a:t>is not a feedback loop.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709AF78E-BC9C-BA80-3073-54A7354515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 anchor="ctr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C35D1307-4518-DC49-A96C-7B35E51C61C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17148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430DF67-F650-A8B0-A10A-02F1C9C51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Feedback Loop?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07FDB0-0ABE-9DB9-A049-4D3148B0E3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5806" y="1600202"/>
            <a:ext cx="6680388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850317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44426-BEA8-C38C-1617-2CABA5586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722CF7-534A-195D-4E3B-ECC712A43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55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ACD9811-B9FB-C39A-8C93-C0DCE1C6C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Improve collaboratively, </a:t>
            </a:r>
            <a:br>
              <a:rPr lang="en-US"/>
            </a:br>
            <a:r>
              <a:rPr lang="en-US"/>
              <a:t>evolve experimentally</a:t>
            </a:r>
          </a:p>
        </p:txBody>
      </p:sp>
      <p:graphicFrame>
        <p:nvGraphicFramePr>
          <p:cNvPr id="14" name="Content Placeholder 5">
            <a:extLst>
              <a:ext uri="{FF2B5EF4-FFF2-40B4-BE49-F238E27FC236}">
                <a16:creationId xmlns:a16="http://schemas.microsoft.com/office/drawing/2014/main" id="{BB7A54C5-E81D-5D5A-8A7C-40B9A1247EB4}"/>
              </a:ext>
            </a:extLst>
          </p:cNvPr>
          <p:cNvGraphicFramePr>
            <a:graphicFrameLocks/>
          </p:cNvGraphicFramePr>
          <p:nvPr/>
        </p:nvGraphicFramePr>
        <p:xfrm>
          <a:off x="1209989" y="1907759"/>
          <a:ext cx="10512425" cy="432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Arrow: Right 8">
            <a:extLst>
              <a:ext uri="{FF2B5EF4-FFF2-40B4-BE49-F238E27FC236}">
                <a16:creationId xmlns:a16="http://schemas.microsoft.com/office/drawing/2014/main" id="{F84A4FC4-BCE0-94F0-899F-AA4B9A4A8772}"/>
              </a:ext>
            </a:extLst>
          </p:cNvPr>
          <p:cNvSpPr/>
          <p:nvPr/>
        </p:nvSpPr>
        <p:spPr>
          <a:xfrm>
            <a:off x="4306480" y="2290346"/>
            <a:ext cx="1524000" cy="2909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Bent 9">
            <a:extLst>
              <a:ext uri="{FF2B5EF4-FFF2-40B4-BE49-F238E27FC236}">
                <a16:creationId xmlns:a16="http://schemas.microsoft.com/office/drawing/2014/main" id="{1EA95D40-3FC6-1169-93B6-833DF8A6F1F7}"/>
              </a:ext>
            </a:extLst>
          </p:cNvPr>
          <p:cNvSpPr/>
          <p:nvPr/>
        </p:nvSpPr>
        <p:spPr>
          <a:xfrm rot="16200000">
            <a:off x="3838272" y="2803308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41E82E2-567E-82D5-24B5-AE8F2471AA74}"/>
              </a:ext>
            </a:extLst>
          </p:cNvPr>
          <p:cNvSpPr/>
          <p:nvPr/>
        </p:nvSpPr>
        <p:spPr>
          <a:xfrm>
            <a:off x="3074615" y="1837710"/>
            <a:ext cx="1185465" cy="1185465"/>
          </a:xfrm>
          <a:prstGeom prst="ellipse">
            <a:avLst/>
          </a:pr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3600"/>
          </a:p>
        </p:txBody>
      </p:sp>
      <p:sp>
        <p:nvSpPr>
          <p:cNvPr id="19" name="Oval 4">
            <a:extLst>
              <a:ext uri="{FF2B5EF4-FFF2-40B4-BE49-F238E27FC236}">
                <a16:creationId xmlns:a16="http://schemas.microsoft.com/office/drawing/2014/main" id="{0191AAF7-3344-93C6-4105-4C82DA21D303}"/>
              </a:ext>
            </a:extLst>
          </p:cNvPr>
          <p:cNvSpPr txBox="1"/>
          <p:nvPr/>
        </p:nvSpPr>
        <p:spPr>
          <a:xfrm>
            <a:off x="3264075" y="2026683"/>
            <a:ext cx="822396" cy="822884"/>
          </a:xfrm>
          <a:prstGeom prst="rect">
            <a:avLst/>
          </a:prstGeom>
          <a:solidFill>
            <a:schemeClr val="accent5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5240" tIns="15240" rIns="15240" bIns="1524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It Hurts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AE1D29F-333C-E985-44AA-A84A268F0283}"/>
              </a:ext>
            </a:extLst>
          </p:cNvPr>
          <p:cNvGrpSpPr/>
          <p:nvPr/>
        </p:nvGrpSpPr>
        <p:grpSpPr>
          <a:xfrm>
            <a:off x="3074615" y="3909957"/>
            <a:ext cx="1185465" cy="1185465"/>
            <a:chOff x="4715962" y="1366"/>
            <a:chExt cx="1080500" cy="1080500"/>
          </a:xfrm>
          <a:solidFill>
            <a:srgbClr val="92D050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EC67274-D715-0EB2-EF6C-019AE7E22162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2F69056B-3B19-C242-903A-062E8969E6C9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No longer hurts</a:t>
              </a:r>
            </a:p>
          </p:txBody>
        </p:sp>
      </p:grpSp>
      <p:sp>
        <p:nvSpPr>
          <p:cNvPr id="23" name="Arrow: Bent 17">
            <a:extLst>
              <a:ext uri="{FF2B5EF4-FFF2-40B4-BE49-F238E27FC236}">
                <a16:creationId xmlns:a16="http://schemas.microsoft.com/office/drawing/2014/main" id="{6578F529-638F-A1CA-4D79-05E4F048DA23}"/>
              </a:ext>
            </a:extLst>
          </p:cNvPr>
          <p:cNvSpPr/>
          <p:nvPr/>
        </p:nvSpPr>
        <p:spPr>
          <a:xfrm rot="5400000" flipV="1">
            <a:off x="3838272" y="3227509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Arrow: U-Turn 22">
            <a:extLst>
              <a:ext uri="{FF2B5EF4-FFF2-40B4-BE49-F238E27FC236}">
                <a16:creationId xmlns:a16="http://schemas.microsoft.com/office/drawing/2014/main" id="{43DF3E3B-E524-D565-BE79-37A6916D3770}"/>
              </a:ext>
            </a:extLst>
          </p:cNvPr>
          <p:cNvSpPr/>
          <p:nvPr/>
        </p:nvSpPr>
        <p:spPr>
          <a:xfrm rot="16200000">
            <a:off x="1628512" y="3181913"/>
            <a:ext cx="2314469" cy="531337"/>
          </a:xfrm>
          <a:prstGeom prst="uturnArrow">
            <a:avLst>
              <a:gd name="adj1" fmla="val 25000"/>
              <a:gd name="adj2" fmla="val 25000"/>
              <a:gd name="adj3" fmla="val 18725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18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6E0BEA8-3C73-4D0B-B045-986650DD71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ED89CB1-82FD-449E-A043-C54D5B66EA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6FE3BEF-67E4-4661-A2D9-857178218D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900BF35-80EE-445E-97D0-A6527292F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DE82D86-7D29-4C2B-ABE0-1FAADCDF0B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16E1A0C-5A2E-498E-883F-B6E8E005D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3F96394-1624-46DA-A614-63E08FEC3A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11869A1-2D97-447E-8391-C0AA8E511E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79608CA-C38E-4902-BD98-605CF65469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61E225E-CB92-427A-9B51-3B3CE5E96D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61DB2E7-9885-4DCE-A8A4-3BD5FA6AE3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883CDD7-B4FE-403E-8631-3580AA3DCE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Sub>
          <a:bldDgm bld="one"/>
        </p:bldSub>
      </p:bldGraphic>
      <p:bldP spid="15" grpId="0" animBg="1"/>
      <p:bldP spid="16" grpId="0" animBg="1"/>
      <p:bldP spid="23" grpId="0" animBg="1"/>
      <p:bldP spid="2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B6BFE-FF7C-7338-85C1-4F41BB674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6AEEB0-C3B1-76C1-1F8D-B865A2503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56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DF631BD-8846-9DC0-50BA-8C758F736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Improve collaboratively, </a:t>
            </a:r>
            <a:br>
              <a:rPr lang="en-US"/>
            </a:br>
            <a:r>
              <a:rPr lang="en-US"/>
              <a:t>evolve experimentally</a:t>
            </a:r>
          </a:p>
        </p:txBody>
      </p:sp>
      <p:graphicFrame>
        <p:nvGraphicFramePr>
          <p:cNvPr id="14" name="Content Placeholder 5">
            <a:extLst>
              <a:ext uri="{FF2B5EF4-FFF2-40B4-BE49-F238E27FC236}">
                <a16:creationId xmlns:a16="http://schemas.microsoft.com/office/drawing/2014/main" id="{73AA720B-4FF9-01FC-4427-862BAE086EB5}"/>
              </a:ext>
            </a:extLst>
          </p:cNvPr>
          <p:cNvGraphicFramePr>
            <a:graphicFrameLocks/>
          </p:cNvGraphicFramePr>
          <p:nvPr/>
        </p:nvGraphicFramePr>
        <p:xfrm>
          <a:off x="1209989" y="1907759"/>
          <a:ext cx="10512425" cy="432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Arrow: Right 8">
            <a:extLst>
              <a:ext uri="{FF2B5EF4-FFF2-40B4-BE49-F238E27FC236}">
                <a16:creationId xmlns:a16="http://schemas.microsoft.com/office/drawing/2014/main" id="{8A4B6E06-89E2-B4AF-BAF5-F9EFAF4CF6D0}"/>
              </a:ext>
            </a:extLst>
          </p:cNvPr>
          <p:cNvSpPr/>
          <p:nvPr/>
        </p:nvSpPr>
        <p:spPr>
          <a:xfrm>
            <a:off x="4306480" y="2290346"/>
            <a:ext cx="1524000" cy="2909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Bent 9">
            <a:extLst>
              <a:ext uri="{FF2B5EF4-FFF2-40B4-BE49-F238E27FC236}">
                <a16:creationId xmlns:a16="http://schemas.microsoft.com/office/drawing/2014/main" id="{BF1B799D-9E34-77CA-9510-F93D87AFE5AA}"/>
              </a:ext>
            </a:extLst>
          </p:cNvPr>
          <p:cNvSpPr/>
          <p:nvPr/>
        </p:nvSpPr>
        <p:spPr>
          <a:xfrm rot="16200000">
            <a:off x="3838272" y="2803308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58DAF9-DFED-ECB0-B4B1-BDF80D31DB9E}"/>
              </a:ext>
            </a:extLst>
          </p:cNvPr>
          <p:cNvGrpSpPr/>
          <p:nvPr/>
        </p:nvGrpSpPr>
        <p:grpSpPr>
          <a:xfrm>
            <a:off x="3074615" y="1837710"/>
            <a:ext cx="1185465" cy="1185465"/>
            <a:chOff x="4715962" y="1366"/>
            <a:chExt cx="1080500" cy="1080500"/>
          </a:xfrm>
          <a:solidFill>
            <a:srgbClr val="73478F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FA06A16-BED9-0303-46C0-F42841B0C982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19" name="Oval 4">
              <a:extLst>
                <a:ext uri="{FF2B5EF4-FFF2-40B4-BE49-F238E27FC236}">
                  <a16:creationId xmlns:a16="http://schemas.microsoft.com/office/drawing/2014/main" id="{E69EC91D-9E5F-E166-82DC-970F31A1A14C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It Hurts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BFF49CB-5655-158A-C147-96FDB0B3947A}"/>
              </a:ext>
            </a:extLst>
          </p:cNvPr>
          <p:cNvGrpSpPr/>
          <p:nvPr/>
        </p:nvGrpSpPr>
        <p:grpSpPr>
          <a:xfrm>
            <a:off x="3074615" y="3909957"/>
            <a:ext cx="1185465" cy="1185465"/>
            <a:chOff x="4715962" y="1366"/>
            <a:chExt cx="1080500" cy="1080500"/>
          </a:xfrm>
          <a:solidFill>
            <a:srgbClr val="92D050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7C6D849-8469-2E91-C87B-B2B956880672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5FEF12CD-3694-2798-3BCB-8DE8A18FC474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No longer hurts</a:t>
              </a:r>
            </a:p>
          </p:txBody>
        </p:sp>
      </p:grpSp>
      <p:sp>
        <p:nvSpPr>
          <p:cNvPr id="23" name="Arrow: Bent 17">
            <a:extLst>
              <a:ext uri="{FF2B5EF4-FFF2-40B4-BE49-F238E27FC236}">
                <a16:creationId xmlns:a16="http://schemas.microsoft.com/office/drawing/2014/main" id="{F7925BE0-0F65-0CA9-7AEE-F840AD7027E0}"/>
              </a:ext>
            </a:extLst>
          </p:cNvPr>
          <p:cNvSpPr/>
          <p:nvPr/>
        </p:nvSpPr>
        <p:spPr>
          <a:xfrm rot="5400000" flipV="1">
            <a:off x="3838272" y="3227509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Arrow: U-Turn 22">
            <a:extLst>
              <a:ext uri="{FF2B5EF4-FFF2-40B4-BE49-F238E27FC236}">
                <a16:creationId xmlns:a16="http://schemas.microsoft.com/office/drawing/2014/main" id="{46932AE3-5D22-53D6-61B0-07D5B182B756}"/>
              </a:ext>
            </a:extLst>
          </p:cNvPr>
          <p:cNvSpPr/>
          <p:nvPr/>
        </p:nvSpPr>
        <p:spPr>
          <a:xfrm rot="16200000">
            <a:off x="1628512" y="3181913"/>
            <a:ext cx="2314469" cy="531337"/>
          </a:xfrm>
          <a:prstGeom prst="uturnArrow">
            <a:avLst>
              <a:gd name="adj1" fmla="val 25000"/>
              <a:gd name="adj2" fmla="val 25000"/>
              <a:gd name="adj3" fmla="val 18725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0700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A89D1-3B0E-FD77-80D9-F6B01D8DD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6B38B4-5FBC-4BED-1203-566EA67EA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57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ADFFA45-60EF-AC61-5152-BDDCBA974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Improve collaboratively, </a:t>
            </a:r>
            <a:br>
              <a:rPr lang="en-US"/>
            </a:br>
            <a:r>
              <a:rPr lang="en-US"/>
              <a:t>evolve experimentally</a:t>
            </a:r>
          </a:p>
        </p:txBody>
      </p:sp>
      <p:graphicFrame>
        <p:nvGraphicFramePr>
          <p:cNvPr id="14" name="Content Placeholder 5">
            <a:extLst>
              <a:ext uri="{FF2B5EF4-FFF2-40B4-BE49-F238E27FC236}">
                <a16:creationId xmlns:a16="http://schemas.microsoft.com/office/drawing/2014/main" id="{0691F7ED-1B98-F18E-8B6A-69F412FD8519}"/>
              </a:ext>
            </a:extLst>
          </p:cNvPr>
          <p:cNvGraphicFramePr>
            <a:graphicFrameLocks/>
          </p:cNvGraphicFramePr>
          <p:nvPr/>
        </p:nvGraphicFramePr>
        <p:xfrm>
          <a:off x="1209989" y="1907759"/>
          <a:ext cx="10512425" cy="432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Arrow: Right 8">
            <a:extLst>
              <a:ext uri="{FF2B5EF4-FFF2-40B4-BE49-F238E27FC236}">
                <a16:creationId xmlns:a16="http://schemas.microsoft.com/office/drawing/2014/main" id="{A9AE9F39-C8BE-79C9-DB67-2231DDF98F78}"/>
              </a:ext>
            </a:extLst>
          </p:cNvPr>
          <p:cNvSpPr/>
          <p:nvPr/>
        </p:nvSpPr>
        <p:spPr>
          <a:xfrm>
            <a:off x="4306480" y="2290346"/>
            <a:ext cx="1524000" cy="2909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Bent 9">
            <a:extLst>
              <a:ext uri="{FF2B5EF4-FFF2-40B4-BE49-F238E27FC236}">
                <a16:creationId xmlns:a16="http://schemas.microsoft.com/office/drawing/2014/main" id="{66C76C4B-1DE4-91F5-1A15-D2819B8278BF}"/>
              </a:ext>
            </a:extLst>
          </p:cNvPr>
          <p:cNvSpPr/>
          <p:nvPr/>
        </p:nvSpPr>
        <p:spPr>
          <a:xfrm rot="16200000">
            <a:off x="3838272" y="2803308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C7A1814-3830-6CDB-0232-7F8D0C1C84B9}"/>
              </a:ext>
            </a:extLst>
          </p:cNvPr>
          <p:cNvGrpSpPr/>
          <p:nvPr/>
        </p:nvGrpSpPr>
        <p:grpSpPr>
          <a:xfrm>
            <a:off x="3074615" y="1837710"/>
            <a:ext cx="1185465" cy="1185465"/>
            <a:chOff x="4715962" y="1366"/>
            <a:chExt cx="1080500" cy="1080500"/>
          </a:xfrm>
          <a:solidFill>
            <a:schemeClr val="accent5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C20C42D-F611-152F-A376-D0609C6DEC63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solidFill>
              <a:srgbClr val="73478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19" name="Oval 4">
              <a:extLst>
                <a:ext uri="{FF2B5EF4-FFF2-40B4-BE49-F238E27FC236}">
                  <a16:creationId xmlns:a16="http://schemas.microsoft.com/office/drawing/2014/main" id="{1327F4EE-5C11-6889-6CA0-C38D47D95FCD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solidFill>
              <a:srgbClr val="73478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It Hurts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458AB2B-8090-630D-78AD-9EB05EF0C505}"/>
              </a:ext>
            </a:extLst>
          </p:cNvPr>
          <p:cNvGrpSpPr/>
          <p:nvPr/>
        </p:nvGrpSpPr>
        <p:grpSpPr>
          <a:xfrm>
            <a:off x="3074615" y="3909957"/>
            <a:ext cx="1185465" cy="1185465"/>
            <a:chOff x="4715962" y="1366"/>
            <a:chExt cx="1080500" cy="1080500"/>
          </a:xfrm>
          <a:solidFill>
            <a:srgbClr val="92D050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3323C4D-B211-F333-590B-C33AD1E88196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477F8FD0-D447-7742-2311-0CD471EFAA8D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No longer hurts</a:t>
              </a:r>
            </a:p>
          </p:txBody>
        </p:sp>
      </p:grpSp>
      <p:sp>
        <p:nvSpPr>
          <p:cNvPr id="23" name="Arrow: Bent 17">
            <a:extLst>
              <a:ext uri="{FF2B5EF4-FFF2-40B4-BE49-F238E27FC236}">
                <a16:creationId xmlns:a16="http://schemas.microsoft.com/office/drawing/2014/main" id="{F42944C9-4CB4-D9FE-0143-29AB0398A3CD}"/>
              </a:ext>
            </a:extLst>
          </p:cNvPr>
          <p:cNvSpPr/>
          <p:nvPr/>
        </p:nvSpPr>
        <p:spPr>
          <a:xfrm rot="5400000" flipV="1">
            <a:off x="3838272" y="3227509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Arrow: U-Turn 22">
            <a:extLst>
              <a:ext uri="{FF2B5EF4-FFF2-40B4-BE49-F238E27FC236}">
                <a16:creationId xmlns:a16="http://schemas.microsoft.com/office/drawing/2014/main" id="{6CE54DF1-8BE2-3BC7-E840-F6BE1EFEC471}"/>
              </a:ext>
            </a:extLst>
          </p:cNvPr>
          <p:cNvSpPr/>
          <p:nvPr/>
        </p:nvSpPr>
        <p:spPr>
          <a:xfrm rot="16200000">
            <a:off x="1628512" y="3181913"/>
            <a:ext cx="2314469" cy="531337"/>
          </a:xfrm>
          <a:prstGeom prst="uturnArrow">
            <a:avLst>
              <a:gd name="adj1" fmla="val 25000"/>
              <a:gd name="adj2" fmla="val 25000"/>
              <a:gd name="adj3" fmla="val 18725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1127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151CF-FEC7-0F95-159E-F0C3E31E3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F0E7D3-3421-327A-64CF-45D6BEF5F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58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5468FC1-4C26-EAC1-61CD-B537B08FE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Improve collaboratively, </a:t>
            </a:r>
            <a:br>
              <a:rPr lang="en-US"/>
            </a:br>
            <a:r>
              <a:rPr lang="en-US"/>
              <a:t>evolve experimentally</a:t>
            </a:r>
          </a:p>
        </p:txBody>
      </p:sp>
      <p:graphicFrame>
        <p:nvGraphicFramePr>
          <p:cNvPr id="14" name="Content Placeholder 5">
            <a:extLst>
              <a:ext uri="{FF2B5EF4-FFF2-40B4-BE49-F238E27FC236}">
                <a16:creationId xmlns:a16="http://schemas.microsoft.com/office/drawing/2014/main" id="{7B3F400E-DE6A-0955-60D3-61D56A219E5B}"/>
              </a:ext>
            </a:extLst>
          </p:cNvPr>
          <p:cNvGraphicFramePr>
            <a:graphicFrameLocks/>
          </p:cNvGraphicFramePr>
          <p:nvPr/>
        </p:nvGraphicFramePr>
        <p:xfrm>
          <a:off x="1209989" y="1907759"/>
          <a:ext cx="10512425" cy="432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Arrow: Right 8">
            <a:extLst>
              <a:ext uri="{FF2B5EF4-FFF2-40B4-BE49-F238E27FC236}">
                <a16:creationId xmlns:a16="http://schemas.microsoft.com/office/drawing/2014/main" id="{B3554210-7A48-63C9-7F00-73F9CB57B0A1}"/>
              </a:ext>
            </a:extLst>
          </p:cNvPr>
          <p:cNvSpPr/>
          <p:nvPr/>
        </p:nvSpPr>
        <p:spPr>
          <a:xfrm>
            <a:off x="4306480" y="2290346"/>
            <a:ext cx="1524000" cy="2909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Bent 9">
            <a:extLst>
              <a:ext uri="{FF2B5EF4-FFF2-40B4-BE49-F238E27FC236}">
                <a16:creationId xmlns:a16="http://schemas.microsoft.com/office/drawing/2014/main" id="{2E9DC5EE-299D-7CEA-679A-E21869A4C646}"/>
              </a:ext>
            </a:extLst>
          </p:cNvPr>
          <p:cNvSpPr/>
          <p:nvPr/>
        </p:nvSpPr>
        <p:spPr>
          <a:xfrm rot="16200000">
            <a:off x="3838272" y="2803308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7479FB0-EB1A-3D28-506F-5E39170E7869}"/>
              </a:ext>
            </a:extLst>
          </p:cNvPr>
          <p:cNvGrpSpPr/>
          <p:nvPr/>
        </p:nvGrpSpPr>
        <p:grpSpPr>
          <a:xfrm>
            <a:off x="3074615" y="1837710"/>
            <a:ext cx="1185465" cy="1185465"/>
            <a:chOff x="4715962" y="1366"/>
            <a:chExt cx="1080500" cy="1080500"/>
          </a:xfrm>
          <a:solidFill>
            <a:srgbClr val="73478F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0CC13CC-79B2-9E98-4202-FADAA885EA32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19" name="Oval 4">
              <a:extLst>
                <a:ext uri="{FF2B5EF4-FFF2-40B4-BE49-F238E27FC236}">
                  <a16:creationId xmlns:a16="http://schemas.microsoft.com/office/drawing/2014/main" id="{0760B1F5-DB50-25C9-156E-33AD62482344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It Hurts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D507727-1D27-4097-9C6D-F0E87E81E3F1}"/>
              </a:ext>
            </a:extLst>
          </p:cNvPr>
          <p:cNvGrpSpPr/>
          <p:nvPr/>
        </p:nvGrpSpPr>
        <p:grpSpPr>
          <a:xfrm>
            <a:off x="3074615" y="3909957"/>
            <a:ext cx="1185465" cy="1185465"/>
            <a:chOff x="4715962" y="1366"/>
            <a:chExt cx="1080500" cy="1080500"/>
          </a:xfrm>
          <a:solidFill>
            <a:srgbClr val="92D050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58B4D03A-B299-5100-A6D3-82082B31B13E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2B8CE2D4-8416-93BE-8085-09A583A7AA60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No longer hurts</a:t>
              </a:r>
            </a:p>
          </p:txBody>
        </p:sp>
      </p:grpSp>
      <p:sp>
        <p:nvSpPr>
          <p:cNvPr id="23" name="Arrow: Bent 17">
            <a:extLst>
              <a:ext uri="{FF2B5EF4-FFF2-40B4-BE49-F238E27FC236}">
                <a16:creationId xmlns:a16="http://schemas.microsoft.com/office/drawing/2014/main" id="{4D2198EC-40F7-4E77-D5D1-3B60B5A5231D}"/>
              </a:ext>
            </a:extLst>
          </p:cNvPr>
          <p:cNvSpPr/>
          <p:nvPr/>
        </p:nvSpPr>
        <p:spPr>
          <a:xfrm rot="5400000" flipV="1">
            <a:off x="3838272" y="3227509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Arrow: U-Turn 22">
            <a:extLst>
              <a:ext uri="{FF2B5EF4-FFF2-40B4-BE49-F238E27FC236}">
                <a16:creationId xmlns:a16="http://schemas.microsoft.com/office/drawing/2014/main" id="{8B265EE1-FFDE-F6E9-FA36-B0A24DCA1658}"/>
              </a:ext>
            </a:extLst>
          </p:cNvPr>
          <p:cNvSpPr/>
          <p:nvPr/>
        </p:nvSpPr>
        <p:spPr>
          <a:xfrm rot="16200000">
            <a:off x="1628512" y="3181913"/>
            <a:ext cx="2314469" cy="531337"/>
          </a:xfrm>
          <a:prstGeom prst="uturnArrow">
            <a:avLst>
              <a:gd name="adj1" fmla="val 25000"/>
              <a:gd name="adj2" fmla="val 25000"/>
              <a:gd name="adj3" fmla="val 18725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7773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2FFBF-11E0-C3B4-AAFB-F502F58C5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EB269-6F20-3DFD-6AC5-0DCA8FC5F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Be like water</a:t>
            </a:r>
          </a:p>
        </p:txBody>
      </p:sp>
      <p:pic>
        <p:nvPicPr>
          <p:cNvPr id="3" name="Content Placeholder 4" descr="Blank2X2Matrix.PNG">
            <a:extLst>
              <a:ext uri="{FF2B5EF4-FFF2-40B4-BE49-F238E27FC236}">
                <a16:creationId xmlns:a16="http://schemas.microsoft.com/office/drawing/2014/main" id="{82F74BCE-ADFF-D85F-7203-6AE92CF03594}"/>
              </a:ext>
            </a:extLst>
          </p:cNvPr>
          <p:cNvPicPr>
            <a:picLocks noGrp="1"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63451" y="1900871"/>
            <a:ext cx="4400550" cy="3492937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A1E6B250-C228-F7B8-73A3-FB42A3A3589B}"/>
              </a:ext>
            </a:extLst>
          </p:cNvPr>
          <p:cNvSpPr txBox="1"/>
          <p:nvPr/>
        </p:nvSpPr>
        <p:spPr>
          <a:xfrm>
            <a:off x="5220015" y="5782025"/>
            <a:ext cx="2541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solidFill>
                  <a:srgbClr val="000000"/>
                </a:solidFill>
              </a:rPr>
              <a:t>Ability to influence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8900DDD4-5D17-3268-574B-CB961E8DBE56}"/>
              </a:ext>
            </a:extLst>
          </p:cNvPr>
          <p:cNvSpPr txBox="1"/>
          <p:nvPr/>
        </p:nvSpPr>
        <p:spPr>
          <a:xfrm>
            <a:off x="7777025" y="5339470"/>
            <a:ext cx="753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solidFill>
                  <a:srgbClr val="000000"/>
                </a:solidFill>
              </a:rPr>
              <a:t>High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00008922-FA90-30D2-6822-6C8BBC42E227}"/>
              </a:ext>
            </a:extLst>
          </p:cNvPr>
          <p:cNvSpPr txBox="1"/>
          <p:nvPr/>
        </p:nvSpPr>
        <p:spPr>
          <a:xfrm>
            <a:off x="4257892" y="5393808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solidFill>
                  <a:srgbClr val="000000"/>
                </a:solidFill>
              </a:rPr>
              <a:t>Low</a:t>
            </a:r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2682B3EA-5A2A-22A3-6275-2CFE91B459B9}"/>
              </a:ext>
            </a:extLst>
          </p:cNvPr>
          <p:cNvSpPr txBox="1"/>
          <p:nvPr/>
        </p:nvSpPr>
        <p:spPr>
          <a:xfrm>
            <a:off x="3360025" y="4929919"/>
            <a:ext cx="8744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solidFill>
                  <a:srgbClr val="000000"/>
                </a:solidFill>
              </a:rPr>
              <a:t>High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3674770F-D1EE-E92B-2995-64103A1E9A02}"/>
              </a:ext>
            </a:extLst>
          </p:cNvPr>
          <p:cNvSpPr txBox="1"/>
          <p:nvPr/>
        </p:nvSpPr>
        <p:spPr>
          <a:xfrm>
            <a:off x="3360025" y="1900871"/>
            <a:ext cx="694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solidFill>
                  <a:srgbClr val="000000"/>
                </a:solidFill>
              </a:rPr>
              <a:t>Low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50597608-875C-ECEF-772F-C2B3D32D8167}"/>
              </a:ext>
            </a:extLst>
          </p:cNvPr>
          <p:cNvSpPr txBox="1"/>
          <p:nvPr/>
        </p:nvSpPr>
        <p:spPr>
          <a:xfrm>
            <a:off x="4784639" y="4359704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solidFill>
                  <a:srgbClr val="000000"/>
                </a:solidFill>
              </a:rPr>
              <a:t>Defer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CA6A4A04-6AE4-6B1F-67EE-4D4F13AD563E}"/>
              </a:ext>
            </a:extLst>
          </p:cNvPr>
          <p:cNvSpPr txBox="1"/>
          <p:nvPr/>
        </p:nvSpPr>
        <p:spPr>
          <a:xfrm>
            <a:off x="6852806" y="4175039"/>
            <a:ext cx="13229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solidFill>
                  <a:srgbClr val="000000"/>
                </a:solidFill>
              </a:rPr>
              <a:t>Around </a:t>
            </a:r>
          </a:p>
          <a:p>
            <a:r>
              <a:rPr lang="en-US" sz="2400">
                <a:solidFill>
                  <a:srgbClr val="000000"/>
                </a:solidFill>
              </a:rPr>
              <a:t>the rocks</a:t>
            </a: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368F0F19-CFD3-07D3-0BA7-06A13BCFB67B}"/>
              </a:ext>
            </a:extLst>
          </p:cNvPr>
          <p:cNvSpPr txBox="1"/>
          <p:nvPr/>
        </p:nvSpPr>
        <p:spPr>
          <a:xfrm>
            <a:off x="6829641" y="2289088"/>
            <a:ext cx="1170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solidFill>
                  <a:srgbClr val="000000"/>
                </a:solidFill>
              </a:rPr>
              <a:t>Straight</a:t>
            </a:r>
          </a:p>
          <a:p>
            <a:r>
              <a:rPr lang="en-US" sz="2400">
                <a:solidFill>
                  <a:srgbClr val="000000"/>
                </a:solidFill>
              </a:rPr>
              <a:t>ahead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4BD5F8AE-662E-BF81-D1C6-21E27AF39E97}"/>
              </a:ext>
            </a:extLst>
          </p:cNvPr>
          <p:cNvSpPr txBox="1"/>
          <p:nvPr/>
        </p:nvSpPr>
        <p:spPr>
          <a:xfrm>
            <a:off x="4784639" y="2437901"/>
            <a:ext cx="9204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solidFill>
                  <a:srgbClr val="000000"/>
                </a:solidFill>
              </a:rPr>
              <a:t>Assist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4BB8604F-F52F-5133-542C-E439D384F9B3}"/>
              </a:ext>
            </a:extLst>
          </p:cNvPr>
          <p:cNvSpPr txBox="1"/>
          <p:nvPr/>
        </p:nvSpPr>
        <p:spPr>
          <a:xfrm>
            <a:off x="562649" y="2908014"/>
            <a:ext cx="310540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>
                <a:solidFill>
                  <a:srgbClr val="000000"/>
                </a:solidFill>
              </a:rPr>
              <a:t>Resistance from people</a:t>
            </a:r>
          </a:p>
          <a:p>
            <a:pPr algn="ctr"/>
            <a:r>
              <a:rPr lang="en-US" sz="2400">
                <a:solidFill>
                  <a:srgbClr val="000000"/>
                </a:solidFill>
              </a:rPr>
              <a:t>Technical difficulty</a:t>
            </a: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97E65FB8-FED0-1D97-1C27-1E2C312B9FA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0660358" y="6356350"/>
            <a:ext cx="1264948" cy="365125"/>
          </a:xfrm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F4365BD5-0232-4F69-8370-19916C6CA2D7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008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4CB7-D3E6-8FE8-EE88-9D24B3FBC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52195-3A0D-953F-05F8-C3F97013B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Be like water</a:t>
            </a:r>
          </a:p>
        </p:txBody>
      </p:sp>
      <p:pic>
        <p:nvPicPr>
          <p:cNvPr id="3" name="Content Placeholder 4" descr="Blank2X2Matrix.PNG">
            <a:extLst>
              <a:ext uri="{FF2B5EF4-FFF2-40B4-BE49-F238E27FC236}">
                <a16:creationId xmlns:a16="http://schemas.microsoft.com/office/drawing/2014/main" id="{44C4AD08-C442-1569-ABDD-6279E6DE9D30}"/>
              </a:ext>
            </a:extLst>
          </p:cNvPr>
          <p:cNvPicPr>
            <a:picLocks noGrp="1"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29199" y="1703003"/>
            <a:ext cx="4686546" cy="3719946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6375141A-9898-200A-9680-02826D812BC3}"/>
              </a:ext>
            </a:extLst>
          </p:cNvPr>
          <p:cNvSpPr txBox="1"/>
          <p:nvPr/>
        </p:nvSpPr>
        <p:spPr>
          <a:xfrm>
            <a:off x="5359140" y="5722502"/>
            <a:ext cx="2048381" cy="38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Ability to influence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69E6244C-D122-B6A2-8465-0E28B7CD5E37}"/>
              </a:ext>
            </a:extLst>
          </p:cNvPr>
          <p:cNvSpPr txBox="1"/>
          <p:nvPr/>
        </p:nvSpPr>
        <p:spPr>
          <a:xfrm>
            <a:off x="7490121" y="5360412"/>
            <a:ext cx="635110" cy="38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High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59E33284-0973-B87F-54E2-33E412730854}"/>
              </a:ext>
            </a:extLst>
          </p:cNvPr>
          <p:cNvSpPr txBox="1"/>
          <p:nvPr/>
        </p:nvSpPr>
        <p:spPr>
          <a:xfrm>
            <a:off x="4521536" y="5373164"/>
            <a:ext cx="587661" cy="38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Low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32819E38-C749-CCC2-5493-DEB3A0DBF70D}"/>
              </a:ext>
            </a:extLst>
          </p:cNvPr>
          <p:cNvSpPr txBox="1"/>
          <p:nvPr/>
        </p:nvSpPr>
        <p:spPr>
          <a:xfrm>
            <a:off x="4858310" y="4247723"/>
            <a:ext cx="724750" cy="38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Defer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33183BDE-6630-7DCF-2350-919B4B731124}"/>
              </a:ext>
            </a:extLst>
          </p:cNvPr>
          <p:cNvSpPr txBox="1"/>
          <p:nvPr/>
        </p:nvSpPr>
        <p:spPr>
          <a:xfrm>
            <a:off x="6817213" y="4035441"/>
            <a:ext cx="1084208" cy="752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Around </a:t>
            </a:r>
          </a:p>
          <a:p>
            <a:pPr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the rocks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2" name="TextBox 13">
            <a:extLst>
              <a:ext uri="{FF2B5EF4-FFF2-40B4-BE49-F238E27FC236}">
                <a16:creationId xmlns:a16="http://schemas.microsoft.com/office/drawing/2014/main" id="{01530BAB-4F35-92BA-1E05-6F6CFE205687}"/>
              </a:ext>
            </a:extLst>
          </p:cNvPr>
          <p:cNvSpPr txBox="1"/>
          <p:nvPr/>
        </p:nvSpPr>
        <p:spPr>
          <a:xfrm>
            <a:off x="6785179" y="2391352"/>
            <a:ext cx="952505" cy="752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Straight</a:t>
            </a:r>
          </a:p>
          <a:p>
            <a:pPr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ahead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CAAEB6E5-A401-6327-84CD-0E5FBF3CB391}"/>
              </a:ext>
            </a:extLst>
          </p:cNvPr>
          <p:cNvSpPr txBox="1"/>
          <p:nvPr/>
        </p:nvSpPr>
        <p:spPr>
          <a:xfrm>
            <a:off x="4815366" y="2484999"/>
            <a:ext cx="744563" cy="38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Assist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84E94FA-C044-9E7E-2B80-8BD70247C887}"/>
              </a:ext>
            </a:extLst>
          </p:cNvPr>
          <p:cNvSpPr/>
          <p:nvPr/>
        </p:nvSpPr>
        <p:spPr>
          <a:xfrm>
            <a:off x="7901421" y="1076614"/>
            <a:ext cx="1081492" cy="114447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61188">
              <a:spcAft>
                <a:spcPts val="600"/>
              </a:spcAft>
            </a:pPr>
            <a:r>
              <a:rPr lang="en-US" sz="105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Expand the workflow to show visualize what QA is focusing on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871E7D0-18C2-39EF-A185-EF599F6FEF48}"/>
              </a:ext>
            </a:extLst>
          </p:cNvPr>
          <p:cNvSpPr/>
          <p:nvPr/>
        </p:nvSpPr>
        <p:spPr>
          <a:xfrm>
            <a:off x="8022260" y="2504231"/>
            <a:ext cx="1081492" cy="1068821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61188">
              <a:spcAft>
                <a:spcPts val="600"/>
              </a:spcAft>
            </a:pPr>
            <a:r>
              <a:rPr lang="en-US" sz="105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Establish a WIP limit of one test per tester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F9F956A-18C4-BAB5-8BE2-93654CB7AC65}"/>
              </a:ext>
            </a:extLst>
          </p:cNvPr>
          <p:cNvSpPr/>
          <p:nvPr/>
        </p:nvSpPr>
        <p:spPr>
          <a:xfrm>
            <a:off x="8242969" y="4465464"/>
            <a:ext cx="1759877" cy="1144476"/>
          </a:xfrm>
          <a:prstGeom prst="rect">
            <a:avLst/>
          </a:prstGeom>
          <a:solidFill>
            <a:srgbClr val="FCF38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61188">
              <a:spcAft>
                <a:spcPts val="600"/>
              </a:spcAft>
            </a:pPr>
            <a:r>
              <a:rPr lang="en-US" sz="105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Implement automated testing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AFFFA06-215E-C5CC-B494-4C53FD1CB067}"/>
              </a:ext>
            </a:extLst>
          </p:cNvPr>
          <p:cNvSpPr/>
          <p:nvPr/>
        </p:nvSpPr>
        <p:spPr>
          <a:xfrm>
            <a:off x="3749834" y="3929135"/>
            <a:ext cx="1081492" cy="1144476"/>
          </a:xfrm>
          <a:prstGeom prst="rect">
            <a:avLst/>
          </a:prstGeom>
          <a:solidFill>
            <a:srgbClr val="FCF38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61188">
              <a:spcAft>
                <a:spcPts val="600"/>
              </a:spcAft>
            </a:pPr>
            <a:r>
              <a:rPr lang="en-US" sz="105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Hire more staff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F82E36F-7C7C-F471-A635-B131B5B1BCBF}"/>
              </a:ext>
            </a:extLst>
          </p:cNvPr>
          <p:cNvSpPr/>
          <p:nvPr/>
        </p:nvSpPr>
        <p:spPr>
          <a:xfrm>
            <a:off x="7901421" y="3650697"/>
            <a:ext cx="1081492" cy="1144476"/>
          </a:xfrm>
          <a:prstGeom prst="rect">
            <a:avLst/>
          </a:prstGeom>
          <a:solidFill>
            <a:srgbClr val="FCF48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61188">
              <a:spcAft>
                <a:spcPts val="600"/>
              </a:spcAft>
            </a:pPr>
            <a:r>
              <a:rPr lang="en-US" sz="105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Enforce definition of done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7CB1DCC9-3449-4CC4-1168-D74C2861A0F1}"/>
              </a:ext>
            </a:extLst>
          </p:cNvPr>
          <p:cNvSpPr txBox="1"/>
          <p:nvPr/>
        </p:nvSpPr>
        <p:spPr>
          <a:xfrm>
            <a:off x="929339" y="3374480"/>
            <a:ext cx="2488694" cy="7527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Resistance from people</a:t>
            </a:r>
          </a:p>
          <a:p>
            <a:pPr algn="ctr"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Technical difficulty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478807-EC7F-777A-9C45-EE80334AF4CA}"/>
              </a:ext>
            </a:extLst>
          </p:cNvPr>
          <p:cNvSpPr/>
          <p:nvPr/>
        </p:nvSpPr>
        <p:spPr>
          <a:xfrm>
            <a:off x="6372472" y="1005700"/>
            <a:ext cx="1081492" cy="1144476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61188">
              <a:spcAft>
                <a:spcPts val="600"/>
              </a:spcAft>
            </a:pPr>
            <a:r>
              <a:rPr lang="en-US" sz="105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Rewrite definition of done after looking into it more</a:t>
            </a:r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3C134519-EC6C-6929-7F86-99200BD2F5E5}"/>
              </a:ext>
            </a:extLst>
          </p:cNvPr>
          <p:cNvSpPr txBox="1"/>
          <p:nvPr/>
        </p:nvSpPr>
        <p:spPr>
          <a:xfrm>
            <a:off x="3330823" y="5097332"/>
            <a:ext cx="698376" cy="38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High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B1C95885-3E1F-0F78-3747-0FFD3E2A91BE}"/>
              </a:ext>
            </a:extLst>
          </p:cNvPr>
          <p:cNvSpPr txBox="1"/>
          <p:nvPr/>
        </p:nvSpPr>
        <p:spPr>
          <a:xfrm>
            <a:off x="3329707" y="1816836"/>
            <a:ext cx="587020" cy="384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22376">
              <a:spcAft>
                <a:spcPts val="600"/>
              </a:spcAft>
            </a:pPr>
            <a:r>
              <a:rPr lang="en-US" sz="1896" kern="120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Low</a:t>
            </a:r>
            <a:endParaRPr lang="en-US" sz="2400">
              <a:solidFill>
                <a:srgbClr val="000000"/>
              </a:solidFill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CD52326A-CB2D-D2B6-85BE-5C4BE9FF0702}"/>
              </a:ext>
            </a:extLst>
          </p:cNvPr>
          <p:cNvSpPr txBox="1">
            <a:spLocks noChangeArrowheads="1"/>
          </p:cNvSpPr>
          <p:nvPr/>
        </p:nvSpPr>
        <p:spPr>
          <a:xfrm>
            <a:off x="10660358" y="6396542"/>
            <a:ext cx="1264948" cy="36512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F4365BD5-0232-4F69-8370-19916C6CA2D7}" type="slidenum">
              <a:rPr lang="en-US" sz="1200" smtClean="0"/>
              <a:pPr algn="r">
                <a:defRPr/>
              </a:pPr>
              <a:t>60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855299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382CC-87B2-7119-32D1-040B65AF6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2587DF-D93F-0B4B-A7F9-796A8E5DB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61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CE82826-B127-85A5-39F3-969ED7199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Improve collaboratively, </a:t>
            </a:r>
            <a:br>
              <a:rPr lang="en-US"/>
            </a:br>
            <a:r>
              <a:rPr lang="en-US"/>
              <a:t>evolve experimentally</a:t>
            </a:r>
          </a:p>
        </p:txBody>
      </p:sp>
      <p:graphicFrame>
        <p:nvGraphicFramePr>
          <p:cNvPr id="14" name="Content Placeholder 5">
            <a:extLst>
              <a:ext uri="{FF2B5EF4-FFF2-40B4-BE49-F238E27FC236}">
                <a16:creationId xmlns:a16="http://schemas.microsoft.com/office/drawing/2014/main" id="{AD6CD1F7-090C-07CE-DD8C-EE25D207FE79}"/>
              </a:ext>
            </a:extLst>
          </p:cNvPr>
          <p:cNvGraphicFramePr>
            <a:graphicFrameLocks/>
          </p:cNvGraphicFramePr>
          <p:nvPr/>
        </p:nvGraphicFramePr>
        <p:xfrm>
          <a:off x="1209989" y="1907759"/>
          <a:ext cx="10512425" cy="432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Arrow: Right 8">
            <a:extLst>
              <a:ext uri="{FF2B5EF4-FFF2-40B4-BE49-F238E27FC236}">
                <a16:creationId xmlns:a16="http://schemas.microsoft.com/office/drawing/2014/main" id="{6EC4C53B-1178-5DA6-9D9F-421205E35BE7}"/>
              </a:ext>
            </a:extLst>
          </p:cNvPr>
          <p:cNvSpPr/>
          <p:nvPr/>
        </p:nvSpPr>
        <p:spPr>
          <a:xfrm>
            <a:off x="4306480" y="2290346"/>
            <a:ext cx="1524000" cy="2909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Bent 9">
            <a:extLst>
              <a:ext uri="{FF2B5EF4-FFF2-40B4-BE49-F238E27FC236}">
                <a16:creationId xmlns:a16="http://schemas.microsoft.com/office/drawing/2014/main" id="{91903C74-92D7-00A0-1937-301A05A35C94}"/>
              </a:ext>
            </a:extLst>
          </p:cNvPr>
          <p:cNvSpPr/>
          <p:nvPr/>
        </p:nvSpPr>
        <p:spPr>
          <a:xfrm rot="16200000">
            <a:off x="3838272" y="2803308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AF35474-D738-EB7F-B87A-168140331EC6}"/>
              </a:ext>
            </a:extLst>
          </p:cNvPr>
          <p:cNvGrpSpPr/>
          <p:nvPr/>
        </p:nvGrpSpPr>
        <p:grpSpPr>
          <a:xfrm>
            <a:off x="3074615" y="1837710"/>
            <a:ext cx="1185465" cy="1185465"/>
            <a:chOff x="4715962" y="1366"/>
            <a:chExt cx="1080500" cy="1080500"/>
          </a:xfrm>
          <a:solidFill>
            <a:srgbClr val="73478F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197BC95-A331-FC3B-0776-31D5EB0AB8DF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19" name="Oval 4">
              <a:extLst>
                <a:ext uri="{FF2B5EF4-FFF2-40B4-BE49-F238E27FC236}">
                  <a16:creationId xmlns:a16="http://schemas.microsoft.com/office/drawing/2014/main" id="{E39CE22A-AF17-076E-16B4-B14E485989A9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It Hurts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EE443BC-2590-3220-0857-6E1F91060E8D}"/>
              </a:ext>
            </a:extLst>
          </p:cNvPr>
          <p:cNvGrpSpPr/>
          <p:nvPr/>
        </p:nvGrpSpPr>
        <p:grpSpPr>
          <a:xfrm>
            <a:off x="3074615" y="3909957"/>
            <a:ext cx="1185465" cy="1185465"/>
            <a:chOff x="4715962" y="1366"/>
            <a:chExt cx="1080500" cy="1080500"/>
          </a:xfrm>
          <a:solidFill>
            <a:srgbClr val="92D050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0C74D0-005F-3964-4E69-6E518452E0BE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0DFF65F2-12EB-6980-4760-3E4CCFBBE886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No longer hurts</a:t>
              </a:r>
            </a:p>
          </p:txBody>
        </p:sp>
      </p:grpSp>
      <p:sp>
        <p:nvSpPr>
          <p:cNvPr id="23" name="Arrow: Bent 17">
            <a:extLst>
              <a:ext uri="{FF2B5EF4-FFF2-40B4-BE49-F238E27FC236}">
                <a16:creationId xmlns:a16="http://schemas.microsoft.com/office/drawing/2014/main" id="{21998776-C303-32A5-B1B4-E7CAE0287617}"/>
              </a:ext>
            </a:extLst>
          </p:cNvPr>
          <p:cNvSpPr/>
          <p:nvPr/>
        </p:nvSpPr>
        <p:spPr>
          <a:xfrm rot="5400000" flipV="1">
            <a:off x="3838272" y="3227509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Arrow: U-Turn 22">
            <a:extLst>
              <a:ext uri="{FF2B5EF4-FFF2-40B4-BE49-F238E27FC236}">
                <a16:creationId xmlns:a16="http://schemas.microsoft.com/office/drawing/2014/main" id="{A16C2C8A-80EC-2E2E-975A-4370E984BCCF}"/>
              </a:ext>
            </a:extLst>
          </p:cNvPr>
          <p:cNvSpPr/>
          <p:nvPr/>
        </p:nvSpPr>
        <p:spPr>
          <a:xfrm rot="16200000">
            <a:off x="1628512" y="3181913"/>
            <a:ext cx="2314469" cy="531337"/>
          </a:xfrm>
          <a:prstGeom prst="uturnArrow">
            <a:avLst>
              <a:gd name="adj1" fmla="val 25000"/>
              <a:gd name="adj2" fmla="val 25000"/>
              <a:gd name="adj3" fmla="val 18725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0217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620873-428D-F765-3D1A-456B41764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4AC6052-975C-6BB6-C798-8B1A8A089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62</a:t>
            </a:fld>
            <a:endParaRPr lang="en-US" noProof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9E10ACD-2D1E-8437-6E1F-9D6BB7E74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Improve collaboratively, </a:t>
            </a:r>
            <a:br>
              <a:rPr lang="en-US"/>
            </a:br>
            <a:r>
              <a:rPr lang="en-US"/>
              <a:t>evolve experimentally</a:t>
            </a:r>
          </a:p>
        </p:txBody>
      </p:sp>
      <p:graphicFrame>
        <p:nvGraphicFramePr>
          <p:cNvPr id="14" name="Content Placeholder 5">
            <a:extLst>
              <a:ext uri="{FF2B5EF4-FFF2-40B4-BE49-F238E27FC236}">
                <a16:creationId xmlns:a16="http://schemas.microsoft.com/office/drawing/2014/main" id="{7B714116-EA26-2A93-27DC-F252B8700DDD}"/>
              </a:ext>
            </a:extLst>
          </p:cNvPr>
          <p:cNvGraphicFramePr>
            <a:graphicFrameLocks/>
          </p:cNvGraphicFramePr>
          <p:nvPr/>
        </p:nvGraphicFramePr>
        <p:xfrm>
          <a:off x="1209989" y="1907759"/>
          <a:ext cx="10512425" cy="432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Arrow: Right 8">
            <a:extLst>
              <a:ext uri="{FF2B5EF4-FFF2-40B4-BE49-F238E27FC236}">
                <a16:creationId xmlns:a16="http://schemas.microsoft.com/office/drawing/2014/main" id="{9D359A30-A768-852E-5B62-355601BD82B8}"/>
              </a:ext>
            </a:extLst>
          </p:cNvPr>
          <p:cNvSpPr/>
          <p:nvPr/>
        </p:nvSpPr>
        <p:spPr>
          <a:xfrm>
            <a:off x="4306480" y="2290346"/>
            <a:ext cx="1524000" cy="2909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Bent 9">
            <a:extLst>
              <a:ext uri="{FF2B5EF4-FFF2-40B4-BE49-F238E27FC236}">
                <a16:creationId xmlns:a16="http://schemas.microsoft.com/office/drawing/2014/main" id="{1A9E3EA9-06C9-6DDC-B13B-D98A0413F091}"/>
              </a:ext>
            </a:extLst>
          </p:cNvPr>
          <p:cNvSpPr/>
          <p:nvPr/>
        </p:nvSpPr>
        <p:spPr>
          <a:xfrm rot="16200000">
            <a:off x="3838272" y="2803308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D47A437-2611-4A7A-5780-396F5E52EAC6}"/>
              </a:ext>
            </a:extLst>
          </p:cNvPr>
          <p:cNvGrpSpPr/>
          <p:nvPr/>
        </p:nvGrpSpPr>
        <p:grpSpPr>
          <a:xfrm>
            <a:off x="3074615" y="1837710"/>
            <a:ext cx="1185465" cy="1185465"/>
            <a:chOff x="4715962" y="1366"/>
            <a:chExt cx="1080500" cy="1080500"/>
          </a:xfrm>
          <a:solidFill>
            <a:srgbClr val="73478F"/>
          </a:solidFill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D61619C-AD05-DB2C-B0FF-A1487A0A2181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19" name="Oval 4">
              <a:extLst>
                <a:ext uri="{FF2B5EF4-FFF2-40B4-BE49-F238E27FC236}">
                  <a16:creationId xmlns:a16="http://schemas.microsoft.com/office/drawing/2014/main" id="{E1235023-CEB1-A797-A4B6-55323500A4A5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It Hurts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E263DE8-8D7C-5CFD-629E-904759473CD3}"/>
              </a:ext>
            </a:extLst>
          </p:cNvPr>
          <p:cNvGrpSpPr/>
          <p:nvPr/>
        </p:nvGrpSpPr>
        <p:grpSpPr>
          <a:xfrm>
            <a:off x="3074615" y="3909957"/>
            <a:ext cx="1185465" cy="1185465"/>
            <a:chOff x="4715962" y="1366"/>
            <a:chExt cx="1080500" cy="1080500"/>
          </a:xfrm>
          <a:solidFill>
            <a:srgbClr val="92D050"/>
          </a:solidFill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4F95845-9DAE-C831-6CB0-198187B48341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22" name="Oval 4">
              <a:extLst>
                <a:ext uri="{FF2B5EF4-FFF2-40B4-BE49-F238E27FC236}">
                  <a16:creationId xmlns:a16="http://schemas.microsoft.com/office/drawing/2014/main" id="{3BEB81D2-E760-C26D-60E1-CD2FE8C26F28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No longer hurts</a:t>
              </a:r>
            </a:p>
          </p:txBody>
        </p:sp>
      </p:grpSp>
      <p:sp>
        <p:nvSpPr>
          <p:cNvPr id="23" name="Arrow: Bent 17">
            <a:extLst>
              <a:ext uri="{FF2B5EF4-FFF2-40B4-BE49-F238E27FC236}">
                <a16:creationId xmlns:a16="http://schemas.microsoft.com/office/drawing/2014/main" id="{CD361CB4-53E1-1359-7457-5B0BBCCE445F}"/>
              </a:ext>
            </a:extLst>
          </p:cNvPr>
          <p:cNvSpPr/>
          <p:nvPr/>
        </p:nvSpPr>
        <p:spPr>
          <a:xfrm rot="5400000" flipV="1">
            <a:off x="3838272" y="3227509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Arrow: U-Turn 22">
            <a:extLst>
              <a:ext uri="{FF2B5EF4-FFF2-40B4-BE49-F238E27FC236}">
                <a16:creationId xmlns:a16="http://schemas.microsoft.com/office/drawing/2014/main" id="{ED8B31A6-5C1F-41D2-4BB8-6096B147053D}"/>
              </a:ext>
            </a:extLst>
          </p:cNvPr>
          <p:cNvSpPr/>
          <p:nvPr/>
        </p:nvSpPr>
        <p:spPr>
          <a:xfrm rot="16200000">
            <a:off x="1628512" y="3181913"/>
            <a:ext cx="2314469" cy="531337"/>
          </a:xfrm>
          <a:prstGeom prst="uturnArrow">
            <a:avLst>
              <a:gd name="adj1" fmla="val 25000"/>
              <a:gd name="adj2" fmla="val 25000"/>
              <a:gd name="adj3" fmla="val 18725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3176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B13B7-4D7B-63B6-B2DE-53C448B28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32C2502-AC85-B8E3-9EAB-49CD1B52D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0358" y="6356350"/>
            <a:ext cx="1264948" cy="365125"/>
          </a:xfrm>
        </p:spPr>
        <p:txBody>
          <a:bodyPr/>
          <a:lstStyle/>
          <a:p>
            <a:fld id="{C35D1307-4518-DC49-A96C-7B35E51C61C4}" type="slidenum">
              <a:rPr lang="en-US" noProof="0" smtClean="0"/>
              <a:pPr/>
              <a:t>63</a:t>
            </a:fld>
            <a:endParaRPr lang="en-US" noProof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8ACF22B-9BAF-1A1D-76A7-2BC08E41EF09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-317360" y="1904053"/>
          <a:ext cx="10512425" cy="4329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65BE3A0C-589D-EBA0-86E6-931B721DF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Improve collaboratively, </a:t>
            </a:r>
            <a:br>
              <a:rPr lang="en-US"/>
            </a:br>
            <a:r>
              <a:rPr lang="en-US"/>
              <a:t>evolve experimentally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109ED7F-826E-9C64-666A-A95405A4A6BF}"/>
              </a:ext>
            </a:extLst>
          </p:cNvPr>
          <p:cNvSpPr/>
          <p:nvPr/>
        </p:nvSpPr>
        <p:spPr>
          <a:xfrm>
            <a:off x="2779131" y="2286640"/>
            <a:ext cx="1524000" cy="29094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Bent 9">
            <a:extLst>
              <a:ext uri="{FF2B5EF4-FFF2-40B4-BE49-F238E27FC236}">
                <a16:creationId xmlns:a16="http://schemas.microsoft.com/office/drawing/2014/main" id="{44E851EF-6C2F-9844-6DB0-E232339E9C77}"/>
              </a:ext>
            </a:extLst>
          </p:cNvPr>
          <p:cNvSpPr/>
          <p:nvPr/>
        </p:nvSpPr>
        <p:spPr>
          <a:xfrm rot="16200000">
            <a:off x="2310923" y="2799602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C6C22DA-25B7-D253-C297-C1BA0DE45F66}"/>
              </a:ext>
            </a:extLst>
          </p:cNvPr>
          <p:cNvGrpSpPr/>
          <p:nvPr/>
        </p:nvGrpSpPr>
        <p:grpSpPr>
          <a:xfrm>
            <a:off x="1547266" y="1834004"/>
            <a:ext cx="1185465" cy="1185465"/>
            <a:chOff x="4715962" y="1366"/>
            <a:chExt cx="1080500" cy="1080500"/>
          </a:xfrm>
          <a:solidFill>
            <a:schemeClr val="accent5"/>
          </a:solidFill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E8307EF-05BD-86C8-D53D-8A1D90515D26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12" name="Oval 4">
              <a:extLst>
                <a:ext uri="{FF2B5EF4-FFF2-40B4-BE49-F238E27FC236}">
                  <a16:creationId xmlns:a16="http://schemas.microsoft.com/office/drawing/2014/main" id="{259E20D9-C268-ADD1-9E9A-3F545D9C975A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It Hurts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169486D-C309-7E7F-56D2-9BBE5E1BF876}"/>
              </a:ext>
            </a:extLst>
          </p:cNvPr>
          <p:cNvGrpSpPr/>
          <p:nvPr/>
        </p:nvGrpSpPr>
        <p:grpSpPr>
          <a:xfrm>
            <a:off x="1547266" y="3906251"/>
            <a:ext cx="1185465" cy="1185465"/>
            <a:chOff x="4715962" y="1366"/>
            <a:chExt cx="1080500" cy="1080500"/>
          </a:xfrm>
          <a:solidFill>
            <a:srgbClr val="92D050"/>
          </a:solidFill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7790298-44F0-BFCF-15A9-125E2FD0C9F4}"/>
                </a:ext>
              </a:extLst>
            </p:cNvPr>
            <p:cNvSpPr/>
            <p:nvPr/>
          </p:nvSpPr>
          <p:spPr>
            <a:xfrm>
              <a:off x="4715962" y="1366"/>
              <a:ext cx="1080500" cy="108050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3600"/>
            </a:p>
          </p:txBody>
        </p:sp>
        <p:sp>
          <p:nvSpPr>
            <p:cNvPr id="16" name="Oval 4">
              <a:extLst>
                <a:ext uri="{FF2B5EF4-FFF2-40B4-BE49-F238E27FC236}">
                  <a16:creationId xmlns:a16="http://schemas.microsoft.com/office/drawing/2014/main" id="{9F4D88E4-FEEA-93F7-F5A3-619F22132DD7}"/>
                </a:ext>
              </a:extLst>
            </p:cNvPr>
            <p:cNvSpPr txBox="1"/>
            <p:nvPr/>
          </p:nvSpPr>
          <p:spPr>
            <a:xfrm>
              <a:off x="4888647" y="173607"/>
              <a:ext cx="749578" cy="75002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" tIns="15240" rIns="15240" bIns="1524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/>
                <a:t>No longer hurts</a:t>
              </a:r>
            </a:p>
          </p:txBody>
        </p:sp>
      </p:grpSp>
      <p:sp>
        <p:nvSpPr>
          <p:cNvPr id="18" name="Arrow: Bent 17">
            <a:extLst>
              <a:ext uri="{FF2B5EF4-FFF2-40B4-BE49-F238E27FC236}">
                <a16:creationId xmlns:a16="http://schemas.microsoft.com/office/drawing/2014/main" id="{C5757419-3E25-FA58-9B9C-72DD1A564197}"/>
              </a:ext>
            </a:extLst>
          </p:cNvPr>
          <p:cNvSpPr/>
          <p:nvPr/>
        </p:nvSpPr>
        <p:spPr>
          <a:xfrm rot="5400000" flipV="1">
            <a:off x="2310923" y="3223803"/>
            <a:ext cx="369332" cy="885824"/>
          </a:xfrm>
          <a:prstGeom prst="ben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U-Turn 22">
            <a:extLst>
              <a:ext uri="{FF2B5EF4-FFF2-40B4-BE49-F238E27FC236}">
                <a16:creationId xmlns:a16="http://schemas.microsoft.com/office/drawing/2014/main" id="{988E5928-7E96-6944-1AFC-3AE6C699BC29}"/>
              </a:ext>
            </a:extLst>
          </p:cNvPr>
          <p:cNvSpPr/>
          <p:nvPr/>
        </p:nvSpPr>
        <p:spPr>
          <a:xfrm rot="16200000">
            <a:off x="101163" y="3178207"/>
            <a:ext cx="2314469" cy="531337"/>
          </a:xfrm>
          <a:prstGeom prst="uturnArrow">
            <a:avLst>
              <a:gd name="adj1" fmla="val 25000"/>
              <a:gd name="adj2" fmla="val 25000"/>
              <a:gd name="adj3" fmla="val 18725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07D93B-9458-9FD8-7564-7B359BBA4E6A}"/>
              </a:ext>
            </a:extLst>
          </p:cNvPr>
          <p:cNvSpPr txBox="1"/>
          <p:nvPr/>
        </p:nvSpPr>
        <p:spPr>
          <a:xfrm>
            <a:off x="7888871" y="1154852"/>
            <a:ext cx="331040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Options to consider</a:t>
            </a:r>
          </a:p>
          <a:p>
            <a:endParaRPr lang="en-US" dirty="0"/>
          </a:p>
          <a:p>
            <a:r>
              <a:rPr lang="en-US" dirty="0"/>
              <a:t>Do we roll back a change if it’s not fit?</a:t>
            </a:r>
          </a:p>
          <a:p>
            <a:endParaRPr lang="en-US" dirty="0"/>
          </a:p>
          <a:p>
            <a:r>
              <a:rPr lang="en-US" dirty="0"/>
              <a:t>Even if the pain is there, do we want to keep the change and try something new?</a:t>
            </a:r>
          </a:p>
          <a:p>
            <a:endParaRPr lang="en-US" dirty="0"/>
          </a:p>
          <a:p>
            <a:r>
              <a:rPr lang="en-US" dirty="0"/>
              <a:t>If the pain is gone, we want to explore for another pain.</a:t>
            </a:r>
          </a:p>
          <a:p>
            <a:endParaRPr lang="en-US" dirty="0"/>
          </a:p>
          <a:p>
            <a:r>
              <a:rPr lang="en-US" dirty="0"/>
              <a:t>If there doesn’t appear to be an obvious pain, congratulations!  But don’t get complacent.  Kanban Maturity Model offers approaches for continued improvements.</a:t>
            </a:r>
          </a:p>
        </p:txBody>
      </p:sp>
    </p:spTree>
    <p:extLst>
      <p:ext uri="{BB962C8B-B14F-4D97-AF65-F5344CB8AC3E}">
        <p14:creationId xmlns:p14="http://schemas.microsoft.com/office/powerpoint/2010/main" val="16597520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ruppieren 162">
            <a:extLst>
              <a:ext uri="{FF2B5EF4-FFF2-40B4-BE49-F238E27FC236}">
                <a16:creationId xmlns:a16="http://schemas.microsoft.com/office/drawing/2014/main" id="{4CC8BC82-0EA0-E742-B3E3-6FA726B4337F}"/>
              </a:ext>
            </a:extLst>
          </p:cNvPr>
          <p:cNvGrpSpPr/>
          <p:nvPr/>
        </p:nvGrpSpPr>
        <p:grpSpPr>
          <a:xfrm>
            <a:off x="3704789" y="4395958"/>
            <a:ext cx="1826615" cy="517064"/>
            <a:chOff x="2344630" y="4869200"/>
            <a:chExt cx="3247314" cy="919225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510CF48-496D-BC44-9E1C-6D8E9ACF858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231944" y="4869200"/>
              <a:ext cx="360000" cy="360000"/>
            </a:xfrm>
            <a:prstGeom prst="ellipse">
              <a:avLst/>
            </a:prstGeom>
            <a:solidFill>
              <a:schemeClr val="tx2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  <p:sp>
          <p:nvSpPr>
            <p:cNvPr id="89" name="Freihandform 88">
              <a:extLst>
                <a:ext uri="{FF2B5EF4-FFF2-40B4-BE49-F238E27FC236}">
                  <a16:creationId xmlns:a16="http://schemas.microsoft.com/office/drawing/2014/main" id="{217CF256-70F0-2D4C-881C-6877093E4804}"/>
                </a:ext>
              </a:extLst>
            </p:cNvPr>
            <p:cNvSpPr/>
            <p:nvPr/>
          </p:nvSpPr>
          <p:spPr>
            <a:xfrm rot="5089358">
              <a:off x="3555274" y="4165227"/>
              <a:ext cx="412554" cy="2833842"/>
            </a:xfrm>
            <a:custGeom>
              <a:avLst/>
              <a:gdLst>
                <a:gd name="connsiteX0" fmla="*/ 0 w 3220605"/>
                <a:gd name="connsiteY0" fmla="*/ 5077548 h 5077548"/>
                <a:gd name="connsiteX1" fmla="*/ 2971800 w 3220605"/>
                <a:gd name="connsiteY1" fmla="*/ 1662836 h 5077548"/>
                <a:gd name="connsiteX2" fmla="*/ 3014662 w 3220605"/>
                <a:gd name="connsiteY2" fmla="*/ 191223 h 5077548"/>
                <a:gd name="connsiteX3" fmla="*/ 2643187 w 3220605"/>
                <a:gd name="connsiteY3" fmla="*/ 62636 h 5077548"/>
                <a:gd name="connsiteX0" fmla="*/ 0 w 3014662"/>
                <a:gd name="connsiteY0" fmla="*/ 5077548 h 5077548"/>
                <a:gd name="connsiteX1" fmla="*/ 3014662 w 3014662"/>
                <a:gd name="connsiteY1" fmla="*/ 191223 h 5077548"/>
                <a:gd name="connsiteX2" fmla="*/ 2643187 w 3014662"/>
                <a:gd name="connsiteY2" fmla="*/ 62636 h 5077548"/>
                <a:gd name="connsiteX0" fmla="*/ 0 w 2643187"/>
                <a:gd name="connsiteY0" fmla="*/ 5014912 h 5014912"/>
                <a:gd name="connsiteX1" fmla="*/ 2643187 w 2643187"/>
                <a:gd name="connsiteY1" fmla="*/ 0 h 5014912"/>
                <a:gd name="connsiteX0" fmla="*/ 0 w 2843212"/>
                <a:gd name="connsiteY0" fmla="*/ 3757612 h 3757612"/>
                <a:gd name="connsiteX1" fmla="*/ 2843212 w 2843212"/>
                <a:gd name="connsiteY1" fmla="*/ 0 h 3757612"/>
                <a:gd name="connsiteX0" fmla="*/ 0 w 2847524"/>
                <a:gd name="connsiteY0" fmla="*/ 3757612 h 3757612"/>
                <a:gd name="connsiteX1" fmla="*/ 2843212 w 2847524"/>
                <a:gd name="connsiteY1" fmla="*/ 0 h 3757612"/>
                <a:gd name="connsiteX0" fmla="*/ 0 w 2863637"/>
                <a:gd name="connsiteY0" fmla="*/ 3757612 h 3757612"/>
                <a:gd name="connsiteX1" fmla="*/ 2843212 w 2863637"/>
                <a:gd name="connsiteY1" fmla="*/ 0 h 3757612"/>
                <a:gd name="connsiteX0" fmla="*/ 0 w 2932716"/>
                <a:gd name="connsiteY0" fmla="*/ 3886199 h 3886199"/>
                <a:gd name="connsiteX1" fmla="*/ 2914650 w 2932716"/>
                <a:gd name="connsiteY1" fmla="*/ 0 h 3886199"/>
                <a:gd name="connsiteX0" fmla="*/ 0 w 2999053"/>
                <a:gd name="connsiteY0" fmla="*/ 3886199 h 3886199"/>
                <a:gd name="connsiteX1" fmla="*/ 2914650 w 2999053"/>
                <a:gd name="connsiteY1" fmla="*/ 0 h 3886199"/>
                <a:gd name="connsiteX0" fmla="*/ 385763 w 1561040"/>
                <a:gd name="connsiteY0" fmla="*/ 1885949 h 1885949"/>
                <a:gd name="connsiteX1" fmla="*/ 0 w 1561040"/>
                <a:gd name="connsiteY1" fmla="*/ 0 h 1885949"/>
                <a:gd name="connsiteX0" fmla="*/ 0 w 1289938"/>
                <a:gd name="connsiteY0" fmla="*/ 2214562 h 2214562"/>
                <a:gd name="connsiteX1" fmla="*/ 42862 w 1289938"/>
                <a:gd name="connsiteY1" fmla="*/ 0 h 2214562"/>
                <a:gd name="connsiteX0" fmla="*/ 0 w 722776"/>
                <a:gd name="connsiteY0" fmla="*/ 2214562 h 2214562"/>
                <a:gd name="connsiteX1" fmla="*/ 42862 w 722776"/>
                <a:gd name="connsiteY1" fmla="*/ 0 h 2214562"/>
                <a:gd name="connsiteX0" fmla="*/ 0 w 997388"/>
                <a:gd name="connsiteY0" fmla="*/ 2214562 h 2214562"/>
                <a:gd name="connsiteX1" fmla="*/ 42862 w 997388"/>
                <a:gd name="connsiteY1" fmla="*/ 0 h 2214562"/>
                <a:gd name="connsiteX0" fmla="*/ 0 w 983842"/>
                <a:gd name="connsiteY0" fmla="*/ 1843087 h 1843087"/>
                <a:gd name="connsiteX1" fmla="*/ 14287 w 983842"/>
                <a:gd name="connsiteY1" fmla="*/ 0 h 1843087"/>
                <a:gd name="connsiteX0" fmla="*/ 228600 w 1106517"/>
                <a:gd name="connsiteY0" fmla="*/ 1928812 h 1928812"/>
                <a:gd name="connsiteX1" fmla="*/ 0 w 1106517"/>
                <a:gd name="connsiteY1" fmla="*/ 0 h 1928812"/>
                <a:gd name="connsiteX0" fmla="*/ 228600 w 1034745"/>
                <a:gd name="connsiteY0" fmla="*/ 1928812 h 1928812"/>
                <a:gd name="connsiteX1" fmla="*/ 0 w 1034745"/>
                <a:gd name="connsiteY1" fmla="*/ 0 h 1928812"/>
                <a:gd name="connsiteX0" fmla="*/ 228600 w 916968"/>
                <a:gd name="connsiteY0" fmla="*/ 1928812 h 1928812"/>
                <a:gd name="connsiteX1" fmla="*/ 0 w 916968"/>
                <a:gd name="connsiteY1" fmla="*/ 0 h 1928812"/>
                <a:gd name="connsiteX0" fmla="*/ 228600 w 663675"/>
                <a:gd name="connsiteY0" fmla="*/ 1928812 h 1928812"/>
                <a:gd name="connsiteX1" fmla="*/ 0 w 663675"/>
                <a:gd name="connsiteY1" fmla="*/ 0 h 1928812"/>
                <a:gd name="connsiteX0" fmla="*/ 228600 w 690971"/>
                <a:gd name="connsiteY0" fmla="*/ 1928812 h 1928812"/>
                <a:gd name="connsiteX1" fmla="*/ 0 w 690971"/>
                <a:gd name="connsiteY1" fmla="*/ 0 h 1928812"/>
                <a:gd name="connsiteX0" fmla="*/ 350216 w 777435"/>
                <a:gd name="connsiteY0" fmla="*/ 1911761 h 1911761"/>
                <a:gd name="connsiteX1" fmla="*/ 0 w 777435"/>
                <a:gd name="connsiteY1" fmla="*/ 0 h 1911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77435" h="1911761">
                  <a:moveTo>
                    <a:pt x="350216" y="1911761"/>
                  </a:moveTo>
                  <a:cubicBezTo>
                    <a:pt x="1257998" y="1494195"/>
                    <a:pt x="514673" y="644954"/>
                    <a:pt x="0" y="0"/>
                  </a:cubicBezTo>
                </a:path>
              </a:pathLst>
            </a:custGeom>
            <a:noFill/>
            <a:ln w="63500">
              <a:solidFill>
                <a:srgbClr val="5C3575"/>
              </a:solidFill>
              <a:headEnd type="none"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</p:grpSp>
      <p:grpSp>
        <p:nvGrpSpPr>
          <p:cNvPr id="164" name="Gruppieren 163">
            <a:extLst>
              <a:ext uri="{FF2B5EF4-FFF2-40B4-BE49-F238E27FC236}">
                <a16:creationId xmlns:a16="http://schemas.microsoft.com/office/drawing/2014/main" id="{648C05B4-B761-A646-90EC-35460A65341A}"/>
              </a:ext>
            </a:extLst>
          </p:cNvPr>
          <p:cNvGrpSpPr/>
          <p:nvPr/>
        </p:nvGrpSpPr>
        <p:grpSpPr>
          <a:xfrm>
            <a:off x="5576929" y="3990891"/>
            <a:ext cx="1169633" cy="656393"/>
            <a:chOff x="5672878" y="4149080"/>
            <a:chExt cx="2079346" cy="1166921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F6C77309-FD36-0E40-9060-1C1154453D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392224" y="4149080"/>
              <a:ext cx="360000" cy="360000"/>
            </a:xfrm>
            <a:prstGeom prst="ellipse">
              <a:avLst/>
            </a:prstGeom>
            <a:solidFill>
              <a:schemeClr val="tx2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  <p:sp>
          <p:nvSpPr>
            <p:cNvPr id="90" name="Freihandform 89">
              <a:extLst>
                <a:ext uri="{FF2B5EF4-FFF2-40B4-BE49-F238E27FC236}">
                  <a16:creationId xmlns:a16="http://schemas.microsoft.com/office/drawing/2014/main" id="{9C885F5F-C722-B24D-BCFC-068BEED4AF31}"/>
                </a:ext>
              </a:extLst>
            </p:cNvPr>
            <p:cNvSpPr/>
            <p:nvPr/>
          </p:nvSpPr>
          <p:spPr>
            <a:xfrm rot="4595260">
              <a:off x="6360023" y="4102939"/>
              <a:ext cx="525917" cy="1900208"/>
            </a:xfrm>
            <a:custGeom>
              <a:avLst/>
              <a:gdLst>
                <a:gd name="connsiteX0" fmla="*/ 0 w 3220605"/>
                <a:gd name="connsiteY0" fmla="*/ 5077548 h 5077548"/>
                <a:gd name="connsiteX1" fmla="*/ 2971800 w 3220605"/>
                <a:gd name="connsiteY1" fmla="*/ 1662836 h 5077548"/>
                <a:gd name="connsiteX2" fmla="*/ 3014662 w 3220605"/>
                <a:gd name="connsiteY2" fmla="*/ 191223 h 5077548"/>
                <a:gd name="connsiteX3" fmla="*/ 2643187 w 3220605"/>
                <a:gd name="connsiteY3" fmla="*/ 62636 h 5077548"/>
                <a:gd name="connsiteX0" fmla="*/ 0 w 3014662"/>
                <a:gd name="connsiteY0" fmla="*/ 5077548 h 5077548"/>
                <a:gd name="connsiteX1" fmla="*/ 3014662 w 3014662"/>
                <a:gd name="connsiteY1" fmla="*/ 191223 h 5077548"/>
                <a:gd name="connsiteX2" fmla="*/ 2643187 w 3014662"/>
                <a:gd name="connsiteY2" fmla="*/ 62636 h 5077548"/>
                <a:gd name="connsiteX0" fmla="*/ 0 w 2643187"/>
                <a:gd name="connsiteY0" fmla="*/ 5014912 h 5014912"/>
                <a:gd name="connsiteX1" fmla="*/ 2643187 w 2643187"/>
                <a:gd name="connsiteY1" fmla="*/ 0 h 5014912"/>
                <a:gd name="connsiteX0" fmla="*/ 0 w 2843212"/>
                <a:gd name="connsiteY0" fmla="*/ 3757612 h 3757612"/>
                <a:gd name="connsiteX1" fmla="*/ 2843212 w 2843212"/>
                <a:gd name="connsiteY1" fmla="*/ 0 h 3757612"/>
                <a:gd name="connsiteX0" fmla="*/ 0 w 2847524"/>
                <a:gd name="connsiteY0" fmla="*/ 3757612 h 3757612"/>
                <a:gd name="connsiteX1" fmla="*/ 2843212 w 2847524"/>
                <a:gd name="connsiteY1" fmla="*/ 0 h 3757612"/>
                <a:gd name="connsiteX0" fmla="*/ 0 w 2863637"/>
                <a:gd name="connsiteY0" fmla="*/ 3757612 h 3757612"/>
                <a:gd name="connsiteX1" fmla="*/ 2843212 w 2863637"/>
                <a:gd name="connsiteY1" fmla="*/ 0 h 3757612"/>
                <a:gd name="connsiteX0" fmla="*/ 0 w 2932716"/>
                <a:gd name="connsiteY0" fmla="*/ 3886199 h 3886199"/>
                <a:gd name="connsiteX1" fmla="*/ 2914650 w 2932716"/>
                <a:gd name="connsiteY1" fmla="*/ 0 h 3886199"/>
                <a:gd name="connsiteX0" fmla="*/ 0 w 2999053"/>
                <a:gd name="connsiteY0" fmla="*/ 3886199 h 3886199"/>
                <a:gd name="connsiteX1" fmla="*/ 2914650 w 2999053"/>
                <a:gd name="connsiteY1" fmla="*/ 0 h 3886199"/>
                <a:gd name="connsiteX0" fmla="*/ 385763 w 1561040"/>
                <a:gd name="connsiteY0" fmla="*/ 1885949 h 1885949"/>
                <a:gd name="connsiteX1" fmla="*/ 0 w 1561040"/>
                <a:gd name="connsiteY1" fmla="*/ 0 h 1885949"/>
                <a:gd name="connsiteX0" fmla="*/ 0 w 1289938"/>
                <a:gd name="connsiteY0" fmla="*/ 2214562 h 2214562"/>
                <a:gd name="connsiteX1" fmla="*/ 42862 w 1289938"/>
                <a:gd name="connsiteY1" fmla="*/ 0 h 2214562"/>
                <a:gd name="connsiteX0" fmla="*/ 0 w 722776"/>
                <a:gd name="connsiteY0" fmla="*/ 2214562 h 2214562"/>
                <a:gd name="connsiteX1" fmla="*/ 42862 w 722776"/>
                <a:gd name="connsiteY1" fmla="*/ 0 h 2214562"/>
                <a:gd name="connsiteX0" fmla="*/ 0 w 997388"/>
                <a:gd name="connsiteY0" fmla="*/ 2214562 h 2214562"/>
                <a:gd name="connsiteX1" fmla="*/ 42862 w 997388"/>
                <a:gd name="connsiteY1" fmla="*/ 0 h 2214562"/>
                <a:gd name="connsiteX0" fmla="*/ 0 w 983842"/>
                <a:gd name="connsiteY0" fmla="*/ 1843087 h 1843087"/>
                <a:gd name="connsiteX1" fmla="*/ 14287 w 983842"/>
                <a:gd name="connsiteY1" fmla="*/ 0 h 1843087"/>
                <a:gd name="connsiteX0" fmla="*/ 228600 w 1106517"/>
                <a:gd name="connsiteY0" fmla="*/ 1928812 h 1928812"/>
                <a:gd name="connsiteX1" fmla="*/ 0 w 1106517"/>
                <a:gd name="connsiteY1" fmla="*/ 0 h 1928812"/>
                <a:gd name="connsiteX0" fmla="*/ 228600 w 1034745"/>
                <a:gd name="connsiteY0" fmla="*/ 1928812 h 1928812"/>
                <a:gd name="connsiteX1" fmla="*/ 0 w 1034745"/>
                <a:gd name="connsiteY1" fmla="*/ 0 h 1928812"/>
                <a:gd name="connsiteX0" fmla="*/ 228600 w 916968"/>
                <a:gd name="connsiteY0" fmla="*/ 1928812 h 1928812"/>
                <a:gd name="connsiteX1" fmla="*/ 0 w 916968"/>
                <a:gd name="connsiteY1" fmla="*/ 0 h 1928812"/>
                <a:gd name="connsiteX0" fmla="*/ 228600 w 663675"/>
                <a:gd name="connsiteY0" fmla="*/ 1928812 h 1928812"/>
                <a:gd name="connsiteX1" fmla="*/ 0 w 663675"/>
                <a:gd name="connsiteY1" fmla="*/ 0 h 1928812"/>
                <a:gd name="connsiteX0" fmla="*/ 228600 w 690971"/>
                <a:gd name="connsiteY0" fmla="*/ 1928812 h 1928812"/>
                <a:gd name="connsiteX1" fmla="*/ 0 w 690971"/>
                <a:gd name="connsiteY1" fmla="*/ 0 h 192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0971" h="1928812">
                  <a:moveTo>
                    <a:pt x="228600" y="1928812"/>
                  </a:moveTo>
                  <a:cubicBezTo>
                    <a:pt x="1136382" y="1511246"/>
                    <a:pt x="514673" y="644954"/>
                    <a:pt x="0" y="0"/>
                  </a:cubicBezTo>
                </a:path>
              </a:pathLst>
            </a:custGeom>
            <a:noFill/>
            <a:ln w="63500">
              <a:solidFill>
                <a:srgbClr val="5C3575"/>
              </a:solidFill>
              <a:headEnd type="none"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</p:grpSp>
      <p:sp>
        <p:nvSpPr>
          <p:cNvPr id="81" name="Oval 80">
            <a:extLst>
              <a:ext uri="{FF2B5EF4-FFF2-40B4-BE49-F238E27FC236}">
                <a16:creationId xmlns:a16="http://schemas.microsoft.com/office/drawing/2014/main" id="{E563D6BC-6634-604D-9D73-8C2C47210480}"/>
              </a:ext>
            </a:extLst>
          </p:cNvPr>
          <p:cNvSpPr>
            <a:spLocks noChangeAspect="1"/>
          </p:cNvSpPr>
          <p:nvPr/>
        </p:nvSpPr>
        <p:spPr>
          <a:xfrm>
            <a:off x="7354128" y="3383344"/>
            <a:ext cx="202500" cy="202500"/>
          </a:xfrm>
          <a:prstGeom prst="ellipse">
            <a:avLst/>
          </a:prstGeom>
          <a:solidFill>
            <a:schemeClr val="tx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5C3575"/>
              </a:solidFill>
            </a:endParaRPr>
          </a:p>
        </p:txBody>
      </p:sp>
      <p:grpSp>
        <p:nvGrpSpPr>
          <p:cNvPr id="166" name="Gruppieren 165">
            <a:extLst>
              <a:ext uri="{FF2B5EF4-FFF2-40B4-BE49-F238E27FC236}">
                <a16:creationId xmlns:a16="http://schemas.microsoft.com/office/drawing/2014/main" id="{D557B773-CD8C-8943-BEA9-B38E307EE4AA}"/>
              </a:ext>
            </a:extLst>
          </p:cNvPr>
          <p:cNvGrpSpPr/>
          <p:nvPr/>
        </p:nvGrpSpPr>
        <p:grpSpPr>
          <a:xfrm>
            <a:off x="7495140" y="2370733"/>
            <a:ext cx="742634" cy="1554770"/>
            <a:chOff x="9083029" y="1268800"/>
            <a:chExt cx="1320239" cy="2764036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AF99EBC-6E96-F349-9B40-5C51B7F7E48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912464" y="1268800"/>
              <a:ext cx="360000" cy="360000"/>
            </a:xfrm>
            <a:prstGeom prst="ellipse">
              <a:avLst/>
            </a:prstGeom>
            <a:solidFill>
              <a:schemeClr val="tx2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  <p:sp>
          <p:nvSpPr>
            <p:cNvPr id="94" name="Freihandform 93">
              <a:extLst>
                <a:ext uri="{FF2B5EF4-FFF2-40B4-BE49-F238E27FC236}">
                  <a16:creationId xmlns:a16="http://schemas.microsoft.com/office/drawing/2014/main" id="{1B3DACB1-9488-9A42-895A-B30EC44D3691}"/>
                </a:ext>
              </a:extLst>
            </p:cNvPr>
            <p:cNvSpPr/>
            <p:nvPr/>
          </p:nvSpPr>
          <p:spPr>
            <a:xfrm rot="4554796">
              <a:off x="8680144" y="2309712"/>
              <a:ext cx="2126009" cy="1320239"/>
            </a:xfrm>
            <a:custGeom>
              <a:avLst/>
              <a:gdLst>
                <a:gd name="connsiteX0" fmla="*/ 0 w 3220605"/>
                <a:gd name="connsiteY0" fmla="*/ 5077548 h 5077548"/>
                <a:gd name="connsiteX1" fmla="*/ 2971800 w 3220605"/>
                <a:gd name="connsiteY1" fmla="*/ 1662836 h 5077548"/>
                <a:gd name="connsiteX2" fmla="*/ 3014662 w 3220605"/>
                <a:gd name="connsiteY2" fmla="*/ 191223 h 5077548"/>
                <a:gd name="connsiteX3" fmla="*/ 2643187 w 3220605"/>
                <a:gd name="connsiteY3" fmla="*/ 62636 h 5077548"/>
                <a:gd name="connsiteX0" fmla="*/ 0 w 3014662"/>
                <a:gd name="connsiteY0" fmla="*/ 5077548 h 5077548"/>
                <a:gd name="connsiteX1" fmla="*/ 3014662 w 3014662"/>
                <a:gd name="connsiteY1" fmla="*/ 191223 h 5077548"/>
                <a:gd name="connsiteX2" fmla="*/ 2643187 w 3014662"/>
                <a:gd name="connsiteY2" fmla="*/ 62636 h 5077548"/>
                <a:gd name="connsiteX0" fmla="*/ 0 w 2643187"/>
                <a:gd name="connsiteY0" fmla="*/ 5014912 h 5014912"/>
                <a:gd name="connsiteX1" fmla="*/ 2643187 w 2643187"/>
                <a:gd name="connsiteY1" fmla="*/ 0 h 5014912"/>
                <a:gd name="connsiteX0" fmla="*/ 0 w 2843212"/>
                <a:gd name="connsiteY0" fmla="*/ 3757612 h 3757612"/>
                <a:gd name="connsiteX1" fmla="*/ 2843212 w 2843212"/>
                <a:gd name="connsiteY1" fmla="*/ 0 h 3757612"/>
                <a:gd name="connsiteX0" fmla="*/ 0 w 2847524"/>
                <a:gd name="connsiteY0" fmla="*/ 3757612 h 3757612"/>
                <a:gd name="connsiteX1" fmla="*/ 2843212 w 2847524"/>
                <a:gd name="connsiteY1" fmla="*/ 0 h 3757612"/>
                <a:gd name="connsiteX0" fmla="*/ 0 w 2863637"/>
                <a:gd name="connsiteY0" fmla="*/ 3757612 h 3757612"/>
                <a:gd name="connsiteX1" fmla="*/ 2843212 w 2863637"/>
                <a:gd name="connsiteY1" fmla="*/ 0 h 3757612"/>
                <a:gd name="connsiteX0" fmla="*/ 0 w 2932716"/>
                <a:gd name="connsiteY0" fmla="*/ 3886199 h 3886199"/>
                <a:gd name="connsiteX1" fmla="*/ 2914650 w 2932716"/>
                <a:gd name="connsiteY1" fmla="*/ 0 h 3886199"/>
                <a:gd name="connsiteX0" fmla="*/ 0 w 2999053"/>
                <a:gd name="connsiteY0" fmla="*/ 3886199 h 3886199"/>
                <a:gd name="connsiteX1" fmla="*/ 2914650 w 2999053"/>
                <a:gd name="connsiteY1" fmla="*/ 0 h 3886199"/>
                <a:gd name="connsiteX0" fmla="*/ 385763 w 1561040"/>
                <a:gd name="connsiteY0" fmla="*/ 1885949 h 1885949"/>
                <a:gd name="connsiteX1" fmla="*/ 0 w 1561040"/>
                <a:gd name="connsiteY1" fmla="*/ 0 h 1885949"/>
                <a:gd name="connsiteX0" fmla="*/ 0 w 1289938"/>
                <a:gd name="connsiteY0" fmla="*/ 2214562 h 2214562"/>
                <a:gd name="connsiteX1" fmla="*/ 42862 w 1289938"/>
                <a:gd name="connsiteY1" fmla="*/ 0 h 2214562"/>
                <a:gd name="connsiteX0" fmla="*/ 0 w 722776"/>
                <a:gd name="connsiteY0" fmla="*/ 2214562 h 2214562"/>
                <a:gd name="connsiteX1" fmla="*/ 42862 w 722776"/>
                <a:gd name="connsiteY1" fmla="*/ 0 h 2214562"/>
                <a:gd name="connsiteX0" fmla="*/ 0 w 997388"/>
                <a:gd name="connsiteY0" fmla="*/ 2214562 h 2214562"/>
                <a:gd name="connsiteX1" fmla="*/ 42862 w 997388"/>
                <a:gd name="connsiteY1" fmla="*/ 0 h 2214562"/>
                <a:gd name="connsiteX0" fmla="*/ 0 w 983842"/>
                <a:gd name="connsiteY0" fmla="*/ 1843087 h 1843087"/>
                <a:gd name="connsiteX1" fmla="*/ 14287 w 983842"/>
                <a:gd name="connsiteY1" fmla="*/ 0 h 1843087"/>
                <a:gd name="connsiteX0" fmla="*/ 228600 w 1106517"/>
                <a:gd name="connsiteY0" fmla="*/ 1928812 h 1928812"/>
                <a:gd name="connsiteX1" fmla="*/ 0 w 1106517"/>
                <a:gd name="connsiteY1" fmla="*/ 0 h 1928812"/>
                <a:gd name="connsiteX0" fmla="*/ 228600 w 1034745"/>
                <a:gd name="connsiteY0" fmla="*/ 1928812 h 1928812"/>
                <a:gd name="connsiteX1" fmla="*/ 0 w 1034745"/>
                <a:gd name="connsiteY1" fmla="*/ 0 h 1928812"/>
                <a:gd name="connsiteX0" fmla="*/ 228600 w 916968"/>
                <a:gd name="connsiteY0" fmla="*/ 1928812 h 1928812"/>
                <a:gd name="connsiteX1" fmla="*/ 0 w 916968"/>
                <a:gd name="connsiteY1" fmla="*/ 0 h 1928812"/>
                <a:gd name="connsiteX0" fmla="*/ 228600 w 663675"/>
                <a:gd name="connsiteY0" fmla="*/ 1928812 h 1928812"/>
                <a:gd name="connsiteX1" fmla="*/ 0 w 663675"/>
                <a:gd name="connsiteY1" fmla="*/ 0 h 1928812"/>
                <a:gd name="connsiteX0" fmla="*/ 228600 w 690971"/>
                <a:gd name="connsiteY0" fmla="*/ 1928812 h 1928812"/>
                <a:gd name="connsiteX1" fmla="*/ 0 w 690971"/>
                <a:gd name="connsiteY1" fmla="*/ 0 h 1928812"/>
                <a:gd name="connsiteX0" fmla="*/ 475610 w 871236"/>
                <a:gd name="connsiteY0" fmla="*/ 1208180 h 1208180"/>
                <a:gd name="connsiteX1" fmla="*/ 0 w 871236"/>
                <a:gd name="connsiteY1" fmla="*/ 0 h 1208180"/>
                <a:gd name="connsiteX0" fmla="*/ 475610 w 894594"/>
                <a:gd name="connsiteY0" fmla="*/ 1208180 h 1208180"/>
                <a:gd name="connsiteX1" fmla="*/ 0 w 894594"/>
                <a:gd name="connsiteY1" fmla="*/ 0 h 1208180"/>
                <a:gd name="connsiteX0" fmla="*/ 636238 w 1017217"/>
                <a:gd name="connsiteY0" fmla="*/ 1039551 h 1039551"/>
                <a:gd name="connsiteX1" fmla="*/ 0 w 1017217"/>
                <a:gd name="connsiteY1" fmla="*/ 0 h 1039551"/>
                <a:gd name="connsiteX0" fmla="*/ 661820 w 1037312"/>
                <a:gd name="connsiteY0" fmla="*/ 1119260 h 1119260"/>
                <a:gd name="connsiteX1" fmla="*/ 0 w 1037312"/>
                <a:gd name="connsiteY1" fmla="*/ 0 h 1119260"/>
                <a:gd name="connsiteX0" fmla="*/ 661820 w 966013"/>
                <a:gd name="connsiteY0" fmla="*/ 1119260 h 1119260"/>
                <a:gd name="connsiteX1" fmla="*/ 0 w 966013"/>
                <a:gd name="connsiteY1" fmla="*/ 0 h 111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6013" h="1119260">
                  <a:moveTo>
                    <a:pt x="661820" y="1119260"/>
                  </a:moveTo>
                  <a:cubicBezTo>
                    <a:pt x="1407387" y="612200"/>
                    <a:pt x="624713" y="353501"/>
                    <a:pt x="0" y="0"/>
                  </a:cubicBezTo>
                </a:path>
              </a:pathLst>
            </a:custGeom>
            <a:noFill/>
            <a:ln w="63500">
              <a:solidFill>
                <a:srgbClr val="5C3575"/>
              </a:solidFill>
              <a:headEnd type="none"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</p:grpSp>
      <p:grpSp>
        <p:nvGrpSpPr>
          <p:cNvPr id="173" name="Gruppieren 172">
            <a:extLst>
              <a:ext uri="{FF2B5EF4-FFF2-40B4-BE49-F238E27FC236}">
                <a16:creationId xmlns:a16="http://schemas.microsoft.com/office/drawing/2014/main" id="{7771DB1D-8ED4-5949-9C52-C0E22655A61C}"/>
              </a:ext>
            </a:extLst>
          </p:cNvPr>
          <p:cNvGrpSpPr/>
          <p:nvPr/>
        </p:nvGrpSpPr>
        <p:grpSpPr>
          <a:xfrm>
            <a:off x="3586568" y="2608860"/>
            <a:ext cx="4970141" cy="2999477"/>
            <a:chOff x="2134457" y="1692137"/>
            <a:chExt cx="8835805" cy="5332402"/>
          </a:xfrm>
        </p:grpSpPr>
        <p:sp>
          <p:nvSpPr>
            <p:cNvPr id="97" name="Textfeld 96">
              <a:extLst>
                <a:ext uri="{FF2B5EF4-FFF2-40B4-BE49-F238E27FC236}">
                  <a16:creationId xmlns:a16="http://schemas.microsoft.com/office/drawing/2014/main" id="{B37E1006-E5BB-B94F-8599-74E1978E63C3}"/>
                </a:ext>
              </a:extLst>
            </p:cNvPr>
            <p:cNvSpPr txBox="1"/>
            <p:nvPr/>
          </p:nvSpPr>
          <p:spPr>
            <a:xfrm>
              <a:off x="8328246" y="6121728"/>
              <a:ext cx="1683203" cy="902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b="1">
                  <a:solidFill>
                    <a:srgbClr val="5C3575"/>
                  </a:solidFill>
                </a:rPr>
                <a:t>Evolving Maturity</a:t>
              </a:r>
            </a:p>
          </p:txBody>
        </p:sp>
        <p:sp>
          <p:nvSpPr>
            <p:cNvPr id="125" name="Freihandform 124">
              <a:extLst>
                <a:ext uri="{FF2B5EF4-FFF2-40B4-BE49-F238E27FC236}">
                  <a16:creationId xmlns:a16="http://schemas.microsoft.com/office/drawing/2014/main" id="{7D5E7563-0FA8-6D43-999A-E7CD9FFE13AF}"/>
                </a:ext>
              </a:extLst>
            </p:cNvPr>
            <p:cNvSpPr/>
            <p:nvPr/>
          </p:nvSpPr>
          <p:spPr>
            <a:xfrm>
              <a:off x="2134457" y="5701574"/>
              <a:ext cx="6193791" cy="1036249"/>
            </a:xfrm>
            <a:custGeom>
              <a:avLst/>
              <a:gdLst>
                <a:gd name="connsiteX0" fmla="*/ 0 w 4943475"/>
                <a:gd name="connsiteY0" fmla="*/ 171450 h 559865"/>
                <a:gd name="connsiteX1" fmla="*/ 3186112 w 4943475"/>
                <a:gd name="connsiteY1" fmla="*/ 557213 h 559865"/>
                <a:gd name="connsiteX2" fmla="*/ 4943475 w 4943475"/>
                <a:gd name="connsiteY2" fmla="*/ 0 h 559865"/>
                <a:gd name="connsiteX0" fmla="*/ 0 w 5043487"/>
                <a:gd name="connsiteY0" fmla="*/ 0 h 1039018"/>
                <a:gd name="connsiteX1" fmla="*/ 3286124 w 5043487"/>
                <a:gd name="connsiteY1" fmla="*/ 1028700 h 1039018"/>
                <a:gd name="connsiteX2" fmla="*/ 5043487 w 5043487"/>
                <a:gd name="connsiteY2" fmla="*/ 471487 h 1039018"/>
                <a:gd name="connsiteX0" fmla="*/ 0 w 5043487"/>
                <a:gd name="connsiteY0" fmla="*/ 0 h 1039018"/>
                <a:gd name="connsiteX1" fmla="*/ 3286124 w 5043487"/>
                <a:gd name="connsiteY1" fmla="*/ 1028700 h 1039018"/>
                <a:gd name="connsiteX2" fmla="*/ 5043487 w 5043487"/>
                <a:gd name="connsiteY2" fmla="*/ 471487 h 1039018"/>
                <a:gd name="connsiteX0" fmla="*/ 0 w 3286124"/>
                <a:gd name="connsiteY0" fmla="*/ 0 h 1028700"/>
                <a:gd name="connsiteX1" fmla="*/ 3286124 w 3286124"/>
                <a:gd name="connsiteY1" fmla="*/ 1028700 h 1028700"/>
                <a:gd name="connsiteX0" fmla="*/ 0 w 4457699"/>
                <a:gd name="connsiteY0" fmla="*/ 0 h 652525"/>
                <a:gd name="connsiteX1" fmla="*/ 4457699 w 4457699"/>
                <a:gd name="connsiteY1" fmla="*/ 542925 h 652525"/>
                <a:gd name="connsiteX0" fmla="*/ 0 w 4457699"/>
                <a:gd name="connsiteY0" fmla="*/ 0 h 910840"/>
                <a:gd name="connsiteX1" fmla="*/ 4457699 w 4457699"/>
                <a:gd name="connsiteY1" fmla="*/ 542925 h 910840"/>
                <a:gd name="connsiteX0" fmla="*/ 0 w 6529387"/>
                <a:gd name="connsiteY0" fmla="*/ 0 h 1262780"/>
                <a:gd name="connsiteX1" fmla="*/ 6529387 w 6529387"/>
                <a:gd name="connsiteY1" fmla="*/ 1028700 h 1262780"/>
                <a:gd name="connsiteX0" fmla="*/ 0 w 6529387"/>
                <a:gd name="connsiteY0" fmla="*/ 0 h 1339051"/>
                <a:gd name="connsiteX1" fmla="*/ 6529387 w 6529387"/>
                <a:gd name="connsiteY1" fmla="*/ 1028700 h 1339051"/>
                <a:gd name="connsiteX0" fmla="*/ 0 w 6672262"/>
                <a:gd name="connsiteY0" fmla="*/ 0 h 1339051"/>
                <a:gd name="connsiteX1" fmla="*/ 6672262 w 6672262"/>
                <a:gd name="connsiteY1" fmla="*/ 1028700 h 1339051"/>
                <a:gd name="connsiteX0" fmla="*/ 0 w 5912845"/>
                <a:gd name="connsiteY0" fmla="*/ 0 h 1454192"/>
                <a:gd name="connsiteX1" fmla="*/ 5912845 w 5912845"/>
                <a:gd name="connsiteY1" fmla="*/ 1183683 h 1454192"/>
                <a:gd name="connsiteX0" fmla="*/ 0 w 6052330"/>
                <a:gd name="connsiteY0" fmla="*/ 0 h 1442344"/>
                <a:gd name="connsiteX1" fmla="*/ 6052330 w 6052330"/>
                <a:gd name="connsiteY1" fmla="*/ 1168185 h 1442344"/>
                <a:gd name="connsiteX0" fmla="*/ 0 w 6052330"/>
                <a:gd name="connsiteY0" fmla="*/ 0 h 1366745"/>
                <a:gd name="connsiteX1" fmla="*/ 6052330 w 6052330"/>
                <a:gd name="connsiteY1" fmla="*/ 1168185 h 1366745"/>
                <a:gd name="connsiteX0" fmla="*/ 0 w 6160818"/>
                <a:gd name="connsiteY0" fmla="*/ 0 h 1489711"/>
                <a:gd name="connsiteX1" fmla="*/ 6160818 w 6160818"/>
                <a:gd name="connsiteY1" fmla="*/ 1323168 h 1489711"/>
                <a:gd name="connsiteX0" fmla="*/ 0 w 6160818"/>
                <a:gd name="connsiteY0" fmla="*/ 0 h 1471105"/>
                <a:gd name="connsiteX1" fmla="*/ 6160818 w 6160818"/>
                <a:gd name="connsiteY1" fmla="*/ 1323168 h 1471105"/>
                <a:gd name="connsiteX0" fmla="*/ 0 w 6174070"/>
                <a:gd name="connsiteY0" fmla="*/ 0 h 1493618"/>
                <a:gd name="connsiteX1" fmla="*/ 6174070 w 6174070"/>
                <a:gd name="connsiteY1" fmla="*/ 1349672 h 1493618"/>
                <a:gd name="connsiteX0" fmla="*/ 0 w 6174070"/>
                <a:gd name="connsiteY0" fmla="*/ 0 h 1545364"/>
                <a:gd name="connsiteX1" fmla="*/ 6174070 w 6174070"/>
                <a:gd name="connsiteY1" fmla="*/ 1349672 h 1545364"/>
                <a:gd name="connsiteX0" fmla="*/ 0 w 6121061"/>
                <a:gd name="connsiteY0" fmla="*/ 0 h 1587048"/>
                <a:gd name="connsiteX1" fmla="*/ 6121061 w 6121061"/>
                <a:gd name="connsiteY1" fmla="*/ 1402681 h 1587048"/>
                <a:gd name="connsiteX0" fmla="*/ 0 w 6017265"/>
                <a:gd name="connsiteY0" fmla="*/ 0 h 1681698"/>
                <a:gd name="connsiteX1" fmla="*/ 6017265 w 6017265"/>
                <a:gd name="connsiteY1" fmla="*/ 1519230 h 1681698"/>
                <a:gd name="connsiteX0" fmla="*/ 0 w 6017265"/>
                <a:gd name="connsiteY0" fmla="*/ 0 h 1700799"/>
                <a:gd name="connsiteX1" fmla="*/ 6017265 w 6017265"/>
                <a:gd name="connsiteY1" fmla="*/ 1519230 h 1700799"/>
                <a:gd name="connsiteX0" fmla="*/ 0 w 6017265"/>
                <a:gd name="connsiteY0" fmla="*/ 0 h 1690614"/>
                <a:gd name="connsiteX1" fmla="*/ 6017265 w 6017265"/>
                <a:gd name="connsiteY1" fmla="*/ 1519230 h 1690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017265" h="1690614">
                  <a:moveTo>
                    <a:pt x="0" y="0"/>
                  </a:moveTo>
                  <a:cubicBezTo>
                    <a:pt x="449217" y="1775082"/>
                    <a:pt x="3073121" y="1889797"/>
                    <a:pt x="6017265" y="1519230"/>
                  </a:cubicBezTo>
                </a:path>
              </a:pathLst>
            </a:custGeom>
            <a:noFill/>
            <a:ln w="31750">
              <a:solidFill>
                <a:schemeClr val="tx2">
                  <a:alpha val="50000"/>
                </a:schemeClr>
              </a:solidFill>
              <a:head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  <p:sp>
          <p:nvSpPr>
            <p:cNvPr id="127" name="Freihandform 126">
              <a:extLst>
                <a:ext uri="{FF2B5EF4-FFF2-40B4-BE49-F238E27FC236}">
                  <a16:creationId xmlns:a16="http://schemas.microsoft.com/office/drawing/2014/main" id="{F95C41EF-DF85-1A4B-842D-5DDFCDF5CA12}"/>
                </a:ext>
              </a:extLst>
            </p:cNvPr>
            <p:cNvSpPr/>
            <p:nvPr/>
          </p:nvSpPr>
          <p:spPr>
            <a:xfrm>
              <a:off x="5454807" y="5362155"/>
              <a:ext cx="2873441" cy="1180783"/>
            </a:xfrm>
            <a:custGeom>
              <a:avLst/>
              <a:gdLst>
                <a:gd name="connsiteX0" fmla="*/ 0 w 4943475"/>
                <a:gd name="connsiteY0" fmla="*/ 171450 h 559865"/>
                <a:gd name="connsiteX1" fmla="*/ 3186112 w 4943475"/>
                <a:gd name="connsiteY1" fmla="*/ 557213 h 559865"/>
                <a:gd name="connsiteX2" fmla="*/ 4943475 w 4943475"/>
                <a:gd name="connsiteY2" fmla="*/ 0 h 559865"/>
                <a:gd name="connsiteX0" fmla="*/ 0 w 5043487"/>
                <a:gd name="connsiteY0" fmla="*/ 0 h 1039018"/>
                <a:gd name="connsiteX1" fmla="*/ 3286124 w 5043487"/>
                <a:gd name="connsiteY1" fmla="*/ 1028700 h 1039018"/>
                <a:gd name="connsiteX2" fmla="*/ 5043487 w 5043487"/>
                <a:gd name="connsiteY2" fmla="*/ 471487 h 1039018"/>
                <a:gd name="connsiteX0" fmla="*/ 0 w 5043487"/>
                <a:gd name="connsiteY0" fmla="*/ 0 h 1039018"/>
                <a:gd name="connsiteX1" fmla="*/ 3286124 w 5043487"/>
                <a:gd name="connsiteY1" fmla="*/ 1028700 h 1039018"/>
                <a:gd name="connsiteX2" fmla="*/ 5043487 w 5043487"/>
                <a:gd name="connsiteY2" fmla="*/ 471487 h 1039018"/>
                <a:gd name="connsiteX0" fmla="*/ 0 w 3286124"/>
                <a:gd name="connsiteY0" fmla="*/ 0 h 1028700"/>
                <a:gd name="connsiteX1" fmla="*/ 3286124 w 3286124"/>
                <a:gd name="connsiteY1" fmla="*/ 1028700 h 1028700"/>
                <a:gd name="connsiteX0" fmla="*/ 0 w 4457699"/>
                <a:gd name="connsiteY0" fmla="*/ 0 h 652525"/>
                <a:gd name="connsiteX1" fmla="*/ 4457699 w 4457699"/>
                <a:gd name="connsiteY1" fmla="*/ 542925 h 652525"/>
                <a:gd name="connsiteX0" fmla="*/ 0 w 4457699"/>
                <a:gd name="connsiteY0" fmla="*/ 0 h 910840"/>
                <a:gd name="connsiteX1" fmla="*/ 4457699 w 4457699"/>
                <a:gd name="connsiteY1" fmla="*/ 542925 h 910840"/>
                <a:gd name="connsiteX0" fmla="*/ 0 w 6529387"/>
                <a:gd name="connsiteY0" fmla="*/ 0 h 1262780"/>
                <a:gd name="connsiteX1" fmla="*/ 6529387 w 6529387"/>
                <a:gd name="connsiteY1" fmla="*/ 1028700 h 1262780"/>
                <a:gd name="connsiteX0" fmla="*/ 0 w 6529387"/>
                <a:gd name="connsiteY0" fmla="*/ 0 h 1339051"/>
                <a:gd name="connsiteX1" fmla="*/ 6529387 w 6529387"/>
                <a:gd name="connsiteY1" fmla="*/ 1028700 h 1339051"/>
                <a:gd name="connsiteX0" fmla="*/ 0 w 6672262"/>
                <a:gd name="connsiteY0" fmla="*/ 0 h 1339051"/>
                <a:gd name="connsiteX1" fmla="*/ 6672262 w 6672262"/>
                <a:gd name="connsiteY1" fmla="*/ 1028700 h 1339051"/>
                <a:gd name="connsiteX0" fmla="*/ 0 w 5912845"/>
                <a:gd name="connsiteY0" fmla="*/ 0 h 1454192"/>
                <a:gd name="connsiteX1" fmla="*/ 5912845 w 5912845"/>
                <a:gd name="connsiteY1" fmla="*/ 1183683 h 1454192"/>
                <a:gd name="connsiteX0" fmla="*/ 0 w 6052330"/>
                <a:gd name="connsiteY0" fmla="*/ 0 h 1442344"/>
                <a:gd name="connsiteX1" fmla="*/ 6052330 w 6052330"/>
                <a:gd name="connsiteY1" fmla="*/ 1168185 h 1442344"/>
                <a:gd name="connsiteX0" fmla="*/ 0 w 6052330"/>
                <a:gd name="connsiteY0" fmla="*/ 0 h 1366745"/>
                <a:gd name="connsiteX1" fmla="*/ 6052330 w 6052330"/>
                <a:gd name="connsiteY1" fmla="*/ 1168185 h 1366745"/>
                <a:gd name="connsiteX0" fmla="*/ 0 w 6160818"/>
                <a:gd name="connsiteY0" fmla="*/ 0 h 1489711"/>
                <a:gd name="connsiteX1" fmla="*/ 6160818 w 6160818"/>
                <a:gd name="connsiteY1" fmla="*/ 1323168 h 1489711"/>
                <a:gd name="connsiteX0" fmla="*/ 0 w 6160818"/>
                <a:gd name="connsiteY0" fmla="*/ 0 h 1471105"/>
                <a:gd name="connsiteX1" fmla="*/ 6160818 w 6160818"/>
                <a:gd name="connsiteY1" fmla="*/ 1323168 h 1471105"/>
                <a:gd name="connsiteX0" fmla="*/ 0 w 6174070"/>
                <a:gd name="connsiteY0" fmla="*/ 0 h 1493618"/>
                <a:gd name="connsiteX1" fmla="*/ 6174070 w 6174070"/>
                <a:gd name="connsiteY1" fmla="*/ 1349672 h 1493618"/>
                <a:gd name="connsiteX0" fmla="*/ 0 w 6174070"/>
                <a:gd name="connsiteY0" fmla="*/ 0 h 1545364"/>
                <a:gd name="connsiteX1" fmla="*/ 6174070 w 6174070"/>
                <a:gd name="connsiteY1" fmla="*/ 1349672 h 1545364"/>
                <a:gd name="connsiteX0" fmla="*/ 0 w 6121061"/>
                <a:gd name="connsiteY0" fmla="*/ 0 h 1587048"/>
                <a:gd name="connsiteX1" fmla="*/ 6121061 w 6121061"/>
                <a:gd name="connsiteY1" fmla="*/ 1402681 h 1587048"/>
                <a:gd name="connsiteX0" fmla="*/ 0 w 6017265"/>
                <a:gd name="connsiteY0" fmla="*/ 0 h 1681698"/>
                <a:gd name="connsiteX1" fmla="*/ 6017265 w 6017265"/>
                <a:gd name="connsiteY1" fmla="*/ 1519230 h 1681698"/>
                <a:gd name="connsiteX0" fmla="*/ 0 w 6017265"/>
                <a:gd name="connsiteY0" fmla="*/ 0 h 1700799"/>
                <a:gd name="connsiteX1" fmla="*/ 6017265 w 6017265"/>
                <a:gd name="connsiteY1" fmla="*/ 1519230 h 1700799"/>
                <a:gd name="connsiteX0" fmla="*/ 0 w 6017265"/>
                <a:gd name="connsiteY0" fmla="*/ 0 h 1690614"/>
                <a:gd name="connsiteX1" fmla="*/ 6017265 w 6017265"/>
                <a:gd name="connsiteY1" fmla="*/ 1519230 h 1690614"/>
                <a:gd name="connsiteX0" fmla="*/ 0 w 6017265"/>
                <a:gd name="connsiteY0" fmla="*/ 0 h 1646610"/>
                <a:gd name="connsiteX1" fmla="*/ 6017265 w 6017265"/>
                <a:gd name="connsiteY1" fmla="*/ 1519230 h 1646610"/>
                <a:gd name="connsiteX0" fmla="*/ 0 w 5516112"/>
                <a:gd name="connsiteY0" fmla="*/ 0 h 1188443"/>
                <a:gd name="connsiteX1" fmla="*/ 5516112 w 5516112"/>
                <a:gd name="connsiteY1" fmla="*/ 932083 h 1188443"/>
                <a:gd name="connsiteX0" fmla="*/ 0 w 5928828"/>
                <a:gd name="connsiteY0" fmla="*/ 0 h 1565304"/>
                <a:gd name="connsiteX1" fmla="*/ 5928828 w 5928828"/>
                <a:gd name="connsiteY1" fmla="*/ 1424528 h 156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928828" h="1565304">
                  <a:moveTo>
                    <a:pt x="0" y="0"/>
                  </a:moveTo>
                  <a:cubicBezTo>
                    <a:pt x="1009333" y="1472038"/>
                    <a:pt x="2984684" y="1795095"/>
                    <a:pt x="5928828" y="1424528"/>
                  </a:cubicBezTo>
                </a:path>
              </a:pathLst>
            </a:custGeom>
            <a:noFill/>
            <a:ln w="31750">
              <a:solidFill>
                <a:schemeClr val="tx2">
                  <a:alpha val="50000"/>
                </a:schemeClr>
              </a:solidFill>
              <a:head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  <p:sp>
          <p:nvSpPr>
            <p:cNvPr id="128" name="Freihandform 127">
              <a:extLst>
                <a:ext uri="{FF2B5EF4-FFF2-40B4-BE49-F238E27FC236}">
                  <a16:creationId xmlns:a16="http://schemas.microsoft.com/office/drawing/2014/main" id="{845A5F78-4D4A-B14B-AE68-1093090FCE01}"/>
                </a:ext>
              </a:extLst>
            </p:cNvPr>
            <p:cNvSpPr/>
            <p:nvPr/>
          </p:nvSpPr>
          <p:spPr>
            <a:xfrm>
              <a:off x="7575983" y="4588951"/>
              <a:ext cx="752264" cy="1647999"/>
            </a:xfrm>
            <a:custGeom>
              <a:avLst/>
              <a:gdLst>
                <a:gd name="connsiteX0" fmla="*/ 0 w 4943475"/>
                <a:gd name="connsiteY0" fmla="*/ 171450 h 559865"/>
                <a:gd name="connsiteX1" fmla="*/ 3186112 w 4943475"/>
                <a:gd name="connsiteY1" fmla="*/ 557213 h 559865"/>
                <a:gd name="connsiteX2" fmla="*/ 4943475 w 4943475"/>
                <a:gd name="connsiteY2" fmla="*/ 0 h 559865"/>
                <a:gd name="connsiteX0" fmla="*/ 0 w 5043487"/>
                <a:gd name="connsiteY0" fmla="*/ 0 h 1039018"/>
                <a:gd name="connsiteX1" fmla="*/ 3286124 w 5043487"/>
                <a:gd name="connsiteY1" fmla="*/ 1028700 h 1039018"/>
                <a:gd name="connsiteX2" fmla="*/ 5043487 w 5043487"/>
                <a:gd name="connsiteY2" fmla="*/ 471487 h 1039018"/>
                <a:gd name="connsiteX0" fmla="*/ 0 w 5043487"/>
                <a:gd name="connsiteY0" fmla="*/ 0 h 1039018"/>
                <a:gd name="connsiteX1" fmla="*/ 3286124 w 5043487"/>
                <a:gd name="connsiteY1" fmla="*/ 1028700 h 1039018"/>
                <a:gd name="connsiteX2" fmla="*/ 5043487 w 5043487"/>
                <a:gd name="connsiteY2" fmla="*/ 471487 h 1039018"/>
                <a:gd name="connsiteX0" fmla="*/ 0 w 3286124"/>
                <a:gd name="connsiteY0" fmla="*/ 0 h 1028700"/>
                <a:gd name="connsiteX1" fmla="*/ 3286124 w 3286124"/>
                <a:gd name="connsiteY1" fmla="*/ 1028700 h 1028700"/>
                <a:gd name="connsiteX0" fmla="*/ 0 w 4457699"/>
                <a:gd name="connsiteY0" fmla="*/ 0 h 652525"/>
                <a:gd name="connsiteX1" fmla="*/ 4457699 w 4457699"/>
                <a:gd name="connsiteY1" fmla="*/ 542925 h 652525"/>
                <a:gd name="connsiteX0" fmla="*/ 0 w 4457699"/>
                <a:gd name="connsiteY0" fmla="*/ 0 h 910840"/>
                <a:gd name="connsiteX1" fmla="*/ 4457699 w 4457699"/>
                <a:gd name="connsiteY1" fmla="*/ 542925 h 910840"/>
                <a:gd name="connsiteX0" fmla="*/ 0 w 6529387"/>
                <a:gd name="connsiteY0" fmla="*/ 0 h 1262780"/>
                <a:gd name="connsiteX1" fmla="*/ 6529387 w 6529387"/>
                <a:gd name="connsiteY1" fmla="*/ 1028700 h 1262780"/>
                <a:gd name="connsiteX0" fmla="*/ 0 w 6529387"/>
                <a:gd name="connsiteY0" fmla="*/ 0 h 1339051"/>
                <a:gd name="connsiteX1" fmla="*/ 6529387 w 6529387"/>
                <a:gd name="connsiteY1" fmla="*/ 1028700 h 1339051"/>
                <a:gd name="connsiteX0" fmla="*/ 0 w 6672262"/>
                <a:gd name="connsiteY0" fmla="*/ 0 h 1339051"/>
                <a:gd name="connsiteX1" fmla="*/ 6672262 w 6672262"/>
                <a:gd name="connsiteY1" fmla="*/ 1028700 h 1339051"/>
                <a:gd name="connsiteX0" fmla="*/ 0 w 5912845"/>
                <a:gd name="connsiteY0" fmla="*/ 0 h 1454192"/>
                <a:gd name="connsiteX1" fmla="*/ 5912845 w 5912845"/>
                <a:gd name="connsiteY1" fmla="*/ 1183683 h 1454192"/>
                <a:gd name="connsiteX0" fmla="*/ 0 w 6052330"/>
                <a:gd name="connsiteY0" fmla="*/ 0 h 1442344"/>
                <a:gd name="connsiteX1" fmla="*/ 6052330 w 6052330"/>
                <a:gd name="connsiteY1" fmla="*/ 1168185 h 1442344"/>
                <a:gd name="connsiteX0" fmla="*/ 0 w 6052330"/>
                <a:gd name="connsiteY0" fmla="*/ 0 h 1366745"/>
                <a:gd name="connsiteX1" fmla="*/ 6052330 w 6052330"/>
                <a:gd name="connsiteY1" fmla="*/ 1168185 h 1366745"/>
                <a:gd name="connsiteX0" fmla="*/ 0 w 6160818"/>
                <a:gd name="connsiteY0" fmla="*/ 0 h 1489711"/>
                <a:gd name="connsiteX1" fmla="*/ 6160818 w 6160818"/>
                <a:gd name="connsiteY1" fmla="*/ 1323168 h 1489711"/>
                <a:gd name="connsiteX0" fmla="*/ 0 w 6160818"/>
                <a:gd name="connsiteY0" fmla="*/ 0 h 1471105"/>
                <a:gd name="connsiteX1" fmla="*/ 6160818 w 6160818"/>
                <a:gd name="connsiteY1" fmla="*/ 1323168 h 1471105"/>
                <a:gd name="connsiteX0" fmla="*/ 0 w 6174070"/>
                <a:gd name="connsiteY0" fmla="*/ 0 h 1493618"/>
                <a:gd name="connsiteX1" fmla="*/ 6174070 w 6174070"/>
                <a:gd name="connsiteY1" fmla="*/ 1349672 h 1493618"/>
                <a:gd name="connsiteX0" fmla="*/ 0 w 6174070"/>
                <a:gd name="connsiteY0" fmla="*/ 0 h 1545364"/>
                <a:gd name="connsiteX1" fmla="*/ 6174070 w 6174070"/>
                <a:gd name="connsiteY1" fmla="*/ 1349672 h 1545364"/>
                <a:gd name="connsiteX0" fmla="*/ 0 w 6121061"/>
                <a:gd name="connsiteY0" fmla="*/ 0 h 1587048"/>
                <a:gd name="connsiteX1" fmla="*/ 6121061 w 6121061"/>
                <a:gd name="connsiteY1" fmla="*/ 1402681 h 1587048"/>
                <a:gd name="connsiteX0" fmla="*/ 0 w 6017265"/>
                <a:gd name="connsiteY0" fmla="*/ 0 h 1681698"/>
                <a:gd name="connsiteX1" fmla="*/ 6017265 w 6017265"/>
                <a:gd name="connsiteY1" fmla="*/ 1519230 h 1681698"/>
                <a:gd name="connsiteX0" fmla="*/ 0 w 6017265"/>
                <a:gd name="connsiteY0" fmla="*/ 0 h 1700799"/>
                <a:gd name="connsiteX1" fmla="*/ 6017265 w 6017265"/>
                <a:gd name="connsiteY1" fmla="*/ 1519230 h 1700799"/>
                <a:gd name="connsiteX0" fmla="*/ 0 w 6017265"/>
                <a:gd name="connsiteY0" fmla="*/ 0 h 1690614"/>
                <a:gd name="connsiteX1" fmla="*/ 6017265 w 6017265"/>
                <a:gd name="connsiteY1" fmla="*/ 1519230 h 1690614"/>
                <a:gd name="connsiteX0" fmla="*/ 64852 w 6082117"/>
                <a:gd name="connsiteY0" fmla="*/ 0 h 1597541"/>
                <a:gd name="connsiteX1" fmla="*/ 6082117 w 6082117"/>
                <a:gd name="connsiteY1" fmla="*/ 1519230 h 1597541"/>
                <a:gd name="connsiteX0" fmla="*/ 115454 w 6132719"/>
                <a:gd name="connsiteY0" fmla="*/ 0 h 1554435"/>
                <a:gd name="connsiteX1" fmla="*/ 6132719 w 6132719"/>
                <a:gd name="connsiteY1" fmla="*/ 1519230 h 1554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132719" h="1554435">
                  <a:moveTo>
                    <a:pt x="115454" y="0"/>
                  </a:moveTo>
                  <a:cubicBezTo>
                    <a:pt x="-483613" y="872167"/>
                    <a:pt x="1208464" y="1741558"/>
                    <a:pt x="6132719" y="1519230"/>
                  </a:cubicBezTo>
                </a:path>
              </a:pathLst>
            </a:custGeom>
            <a:noFill/>
            <a:ln w="31750">
              <a:solidFill>
                <a:schemeClr val="tx2">
                  <a:alpha val="50000"/>
                </a:schemeClr>
              </a:solidFill>
              <a:head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  <p:sp>
          <p:nvSpPr>
            <p:cNvPr id="130" name="Freihandform 129">
              <a:extLst>
                <a:ext uri="{FF2B5EF4-FFF2-40B4-BE49-F238E27FC236}">
                  <a16:creationId xmlns:a16="http://schemas.microsoft.com/office/drawing/2014/main" id="{8A68E572-15BC-6444-9753-38AF6754A67D}"/>
                </a:ext>
              </a:extLst>
            </p:cNvPr>
            <p:cNvSpPr/>
            <p:nvPr/>
          </p:nvSpPr>
          <p:spPr>
            <a:xfrm flipH="1">
              <a:off x="9765874" y="1692137"/>
              <a:ext cx="1204388" cy="4674753"/>
            </a:xfrm>
            <a:custGeom>
              <a:avLst/>
              <a:gdLst>
                <a:gd name="connsiteX0" fmla="*/ 0 w 4943475"/>
                <a:gd name="connsiteY0" fmla="*/ 171450 h 559865"/>
                <a:gd name="connsiteX1" fmla="*/ 3186112 w 4943475"/>
                <a:gd name="connsiteY1" fmla="*/ 557213 h 559865"/>
                <a:gd name="connsiteX2" fmla="*/ 4943475 w 4943475"/>
                <a:gd name="connsiteY2" fmla="*/ 0 h 559865"/>
                <a:gd name="connsiteX0" fmla="*/ 0 w 5043487"/>
                <a:gd name="connsiteY0" fmla="*/ 0 h 1039018"/>
                <a:gd name="connsiteX1" fmla="*/ 3286124 w 5043487"/>
                <a:gd name="connsiteY1" fmla="*/ 1028700 h 1039018"/>
                <a:gd name="connsiteX2" fmla="*/ 5043487 w 5043487"/>
                <a:gd name="connsiteY2" fmla="*/ 471487 h 1039018"/>
                <a:gd name="connsiteX0" fmla="*/ 0 w 5043487"/>
                <a:gd name="connsiteY0" fmla="*/ 0 h 1039018"/>
                <a:gd name="connsiteX1" fmla="*/ 3286124 w 5043487"/>
                <a:gd name="connsiteY1" fmla="*/ 1028700 h 1039018"/>
                <a:gd name="connsiteX2" fmla="*/ 5043487 w 5043487"/>
                <a:gd name="connsiteY2" fmla="*/ 471487 h 1039018"/>
                <a:gd name="connsiteX0" fmla="*/ 0 w 3286124"/>
                <a:gd name="connsiteY0" fmla="*/ 0 h 1028700"/>
                <a:gd name="connsiteX1" fmla="*/ 3286124 w 3286124"/>
                <a:gd name="connsiteY1" fmla="*/ 1028700 h 1028700"/>
                <a:gd name="connsiteX0" fmla="*/ 0 w 4457699"/>
                <a:gd name="connsiteY0" fmla="*/ 0 h 652525"/>
                <a:gd name="connsiteX1" fmla="*/ 4457699 w 4457699"/>
                <a:gd name="connsiteY1" fmla="*/ 542925 h 652525"/>
                <a:gd name="connsiteX0" fmla="*/ 0 w 4457699"/>
                <a:gd name="connsiteY0" fmla="*/ 0 h 910840"/>
                <a:gd name="connsiteX1" fmla="*/ 4457699 w 4457699"/>
                <a:gd name="connsiteY1" fmla="*/ 542925 h 910840"/>
                <a:gd name="connsiteX0" fmla="*/ 0 w 6529387"/>
                <a:gd name="connsiteY0" fmla="*/ 0 h 1262780"/>
                <a:gd name="connsiteX1" fmla="*/ 6529387 w 6529387"/>
                <a:gd name="connsiteY1" fmla="*/ 1028700 h 1262780"/>
                <a:gd name="connsiteX0" fmla="*/ 0 w 6529387"/>
                <a:gd name="connsiteY0" fmla="*/ 0 h 1339051"/>
                <a:gd name="connsiteX1" fmla="*/ 6529387 w 6529387"/>
                <a:gd name="connsiteY1" fmla="*/ 1028700 h 1339051"/>
                <a:gd name="connsiteX0" fmla="*/ 0 w 6672262"/>
                <a:gd name="connsiteY0" fmla="*/ 0 h 1339051"/>
                <a:gd name="connsiteX1" fmla="*/ 6672262 w 6672262"/>
                <a:gd name="connsiteY1" fmla="*/ 1028700 h 1339051"/>
                <a:gd name="connsiteX0" fmla="*/ 0 w 5912845"/>
                <a:gd name="connsiteY0" fmla="*/ 0 h 1454192"/>
                <a:gd name="connsiteX1" fmla="*/ 5912845 w 5912845"/>
                <a:gd name="connsiteY1" fmla="*/ 1183683 h 1454192"/>
                <a:gd name="connsiteX0" fmla="*/ 0 w 6052330"/>
                <a:gd name="connsiteY0" fmla="*/ 0 h 1442344"/>
                <a:gd name="connsiteX1" fmla="*/ 6052330 w 6052330"/>
                <a:gd name="connsiteY1" fmla="*/ 1168185 h 1442344"/>
                <a:gd name="connsiteX0" fmla="*/ 0 w 6052330"/>
                <a:gd name="connsiteY0" fmla="*/ 0 h 1366745"/>
                <a:gd name="connsiteX1" fmla="*/ 6052330 w 6052330"/>
                <a:gd name="connsiteY1" fmla="*/ 1168185 h 1366745"/>
                <a:gd name="connsiteX0" fmla="*/ 0 w 6160818"/>
                <a:gd name="connsiteY0" fmla="*/ 0 h 1489711"/>
                <a:gd name="connsiteX1" fmla="*/ 6160818 w 6160818"/>
                <a:gd name="connsiteY1" fmla="*/ 1323168 h 1489711"/>
                <a:gd name="connsiteX0" fmla="*/ 0 w 6160818"/>
                <a:gd name="connsiteY0" fmla="*/ 0 h 1471105"/>
                <a:gd name="connsiteX1" fmla="*/ 6160818 w 6160818"/>
                <a:gd name="connsiteY1" fmla="*/ 1323168 h 1471105"/>
                <a:gd name="connsiteX0" fmla="*/ 0 w 6174070"/>
                <a:gd name="connsiteY0" fmla="*/ 0 h 1493618"/>
                <a:gd name="connsiteX1" fmla="*/ 6174070 w 6174070"/>
                <a:gd name="connsiteY1" fmla="*/ 1349672 h 1493618"/>
                <a:gd name="connsiteX0" fmla="*/ 0 w 6174070"/>
                <a:gd name="connsiteY0" fmla="*/ 0 h 1545364"/>
                <a:gd name="connsiteX1" fmla="*/ 6174070 w 6174070"/>
                <a:gd name="connsiteY1" fmla="*/ 1349672 h 1545364"/>
                <a:gd name="connsiteX0" fmla="*/ 0 w 6121061"/>
                <a:gd name="connsiteY0" fmla="*/ 0 h 1587048"/>
                <a:gd name="connsiteX1" fmla="*/ 6121061 w 6121061"/>
                <a:gd name="connsiteY1" fmla="*/ 1402681 h 1587048"/>
                <a:gd name="connsiteX0" fmla="*/ 0 w 6017265"/>
                <a:gd name="connsiteY0" fmla="*/ 0 h 1681698"/>
                <a:gd name="connsiteX1" fmla="*/ 6017265 w 6017265"/>
                <a:gd name="connsiteY1" fmla="*/ 1519230 h 1681698"/>
                <a:gd name="connsiteX0" fmla="*/ 0 w 6017265"/>
                <a:gd name="connsiteY0" fmla="*/ 0 h 1700799"/>
                <a:gd name="connsiteX1" fmla="*/ 6017265 w 6017265"/>
                <a:gd name="connsiteY1" fmla="*/ 1519230 h 1700799"/>
                <a:gd name="connsiteX0" fmla="*/ 0 w 6017265"/>
                <a:gd name="connsiteY0" fmla="*/ 0 h 1690614"/>
                <a:gd name="connsiteX1" fmla="*/ 6017265 w 6017265"/>
                <a:gd name="connsiteY1" fmla="*/ 1519230 h 1690614"/>
                <a:gd name="connsiteX0" fmla="*/ 0 w 6017265"/>
                <a:gd name="connsiteY0" fmla="*/ 0 h 1623671"/>
                <a:gd name="connsiteX1" fmla="*/ 6017265 w 6017265"/>
                <a:gd name="connsiteY1" fmla="*/ 1519230 h 1623671"/>
                <a:gd name="connsiteX0" fmla="*/ 0 w 5891064"/>
                <a:gd name="connsiteY0" fmla="*/ 0 h 1707072"/>
                <a:gd name="connsiteX1" fmla="*/ 5891064 w 5891064"/>
                <a:gd name="connsiteY1" fmla="*/ 1618857 h 1707072"/>
                <a:gd name="connsiteX0" fmla="*/ 0 w 5891064"/>
                <a:gd name="connsiteY0" fmla="*/ 0 h 1625111"/>
                <a:gd name="connsiteX1" fmla="*/ 5891064 w 5891064"/>
                <a:gd name="connsiteY1" fmla="*/ 1618857 h 1625111"/>
                <a:gd name="connsiteX0" fmla="*/ 0 w 5891064"/>
                <a:gd name="connsiteY0" fmla="*/ 0 h 1619074"/>
                <a:gd name="connsiteX1" fmla="*/ 5891064 w 5891064"/>
                <a:gd name="connsiteY1" fmla="*/ 1618857 h 1619074"/>
                <a:gd name="connsiteX0" fmla="*/ 2373326 w 2477015"/>
                <a:gd name="connsiteY0" fmla="*/ 0 h 2696677"/>
                <a:gd name="connsiteX1" fmla="*/ 1541587 w 2477015"/>
                <a:gd name="connsiteY1" fmla="*/ 2696638 h 2696677"/>
                <a:gd name="connsiteX0" fmla="*/ 3905915 w 3905914"/>
                <a:gd name="connsiteY0" fmla="*/ 0 h 2696677"/>
                <a:gd name="connsiteX1" fmla="*/ 3074176 w 3905914"/>
                <a:gd name="connsiteY1" fmla="*/ 2696638 h 2696677"/>
                <a:gd name="connsiteX0" fmla="*/ 4845965 w 4845964"/>
                <a:gd name="connsiteY0" fmla="*/ 0 h 2732904"/>
                <a:gd name="connsiteX1" fmla="*/ 2443474 w 4845964"/>
                <a:gd name="connsiteY1" fmla="*/ 2732866 h 2732904"/>
                <a:gd name="connsiteX0" fmla="*/ 4683102 w 4683101"/>
                <a:gd name="connsiteY0" fmla="*/ 0 h 2751018"/>
                <a:gd name="connsiteX1" fmla="*/ 2531931 w 4683101"/>
                <a:gd name="connsiteY1" fmla="*/ 2750980 h 2751018"/>
                <a:gd name="connsiteX0" fmla="*/ 5494375 w 5494374"/>
                <a:gd name="connsiteY0" fmla="*/ 0 h 2769131"/>
                <a:gd name="connsiteX1" fmla="*/ 2149433 w 5494374"/>
                <a:gd name="connsiteY1" fmla="*/ 2769094 h 2769131"/>
                <a:gd name="connsiteX0" fmla="*/ 2638432 w 4822526"/>
                <a:gd name="connsiteY0" fmla="*/ 0 h 2965530"/>
                <a:gd name="connsiteX1" fmla="*/ 4822525 w 4822526"/>
                <a:gd name="connsiteY1" fmla="*/ 2965497 h 2965530"/>
                <a:gd name="connsiteX0" fmla="*/ 2032498 w 4216592"/>
                <a:gd name="connsiteY0" fmla="*/ 0 h 2965611"/>
                <a:gd name="connsiteX1" fmla="*/ 4216591 w 4216592"/>
                <a:gd name="connsiteY1" fmla="*/ 2965497 h 2965611"/>
                <a:gd name="connsiteX0" fmla="*/ 2132673 w 4025365"/>
                <a:gd name="connsiteY0" fmla="*/ 0 h 2920987"/>
                <a:gd name="connsiteX1" fmla="*/ 4025364 w 4025365"/>
                <a:gd name="connsiteY1" fmla="*/ 2920860 h 2920987"/>
                <a:gd name="connsiteX0" fmla="*/ 3020206 w 4912898"/>
                <a:gd name="connsiteY0" fmla="*/ 0 h 2920968"/>
                <a:gd name="connsiteX1" fmla="*/ 4912897 w 4912898"/>
                <a:gd name="connsiteY1" fmla="*/ 2920860 h 2920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912898" h="2920968">
                  <a:moveTo>
                    <a:pt x="3020206" y="0"/>
                  </a:moveTo>
                  <a:cubicBezTo>
                    <a:pt x="-2652203" y="2466364"/>
                    <a:pt x="643645" y="2929148"/>
                    <a:pt x="4912897" y="2920860"/>
                  </a:cubicBezTo>
                </a:path>
              </a:pathLst>
            </a:custGeom>
            <a:noFill/>
            <a:ln w="31750">
              <a:solidFill>
                <a:schemeClr val="tx2">
                  <a:alpha val="50000"/>
                </a:schemeClr>
              </a:solidFill>
              <a:head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  <p:sp>
          <p:nvSpPr>
            <p:cNvPr id="131" name="Freihandform 130">
              <a:extLst>
                <a:ext uri="{FF2B5EF4-FFF2-40B4-BE49-F238E27FC236}">
                  <a16:creationId xmlns:a16="http://schemas.microsoft.com/office/drawing/2014/main" id="{A1FC992E-0B49-1B45-BBB9-2708F93C3C61}"/>
                </a:ext>
              </a:extLst>
            </p:cNvPr>
            <p:cNvSpPr/>
            <p:nvPr/>
          </p:nvSpPr>
          <p:spPr>
            <a:xfrm flipH="1">
              <a:off x="9065521" y="3555162"/>
              <a:ext cx="1098053" cy="2650816"/>
            </a:xfrm>
            <a:custGeom>
              <a:avLst/>
              <a:gdLst>
                <a:gd name="connsiteX0" fmla="*/ 0 w 4943475"/>
                <a:gd name="connsiteY0" fmla="*/ 171450 h 559865"/>
                <a:gd name="connsiteX1" fmla="*/ 3186112 w 4943475"/>
                <a:gd name="connsiteY1" fmla="*/ 557213 h 559865"/>
                <a:gd name="connsiteX2" fmla="*/ 4943475 w 4943475"/>
                <a:gd name="connsiteY2" fmla="*/ 0 h 559865"/>
                <a:gd name="connsiteX0" fmla="*/ 0 w 5043487"/>
                <a:gd name="connsiteY0" fmla="*/ 0 h 1039018"/>
                <a:gd name="connsiteX1" fmla="*/ 3286124 w 5043487"/>
                <a:gd name="connsiteY1" fmla="*/ 1028700 h 1039018"/>
                <a:gd name="connsiteX2" fmla="*/ 5043487 w 5043487"/>
                <a:gd name="connsiteY2" fmla="*/ 471487 h 1039018"/>
                <a:gd name="connsiteX0" fmla="*/ 0 w 5043487"/>
                <a:gd name="connsiteY0" fmla="*/ 0 h 1039018"/>
                <a:gd name="connsiteX1" fmla="*/ 3286124 w 5043487"/>
                <a:gd name="connsiteY1" fmla="*/ 1028700 h 1039018"/>
                <a:gd name="connsiteX2" fmla="*/ 5043487 w 5043487"/>
                <a:gd name="connsiteY2" fmla="*/ 471487 h 1039018"/>
                <a:gd name="connsiteX0" fmla="*/ 0 w 3286124"/>
                <a:gd name="connsiteY0" fmla="*/ 0 h 1028700"/>
                <a:gd name="connsiteX1" fmla="*/ 3286124 w 3286124"/>
                <a:gd name="connsiteY1" fmla="*/ 1028700 h 1028700"/>
                <a:gd name="connsiteX0" fmla="*/ 0 w 4457699"/>
                <a:gd name="connsiteY0" fmla="*/ 0 h 652525"/>
                <a:gd name="connsiteX1" fmla="*/ 4457699 w 4457699"/>
                <a:gd name="connsiteY1" fmla="*/ 542925 h 652525"/>
                <a:gd name="connsiteX0" fmla="*/ 0 w 4457699"/>
                <a:gd name="connsiteY0" fmla="*/ 0 h 910840"/>
                <a:gd name="connsiteX1" fmla="*/ 4457699 w 4457699"/>
                <a:gd name="connsiteY1" fmla="*/ 542925 h 910840"/>
                <a:gd name="connsiteX0" fmla="*/ 0 w 6529387"/>
                <a:gd name="connsiteY0" fmla="*/ 0 h 1262780"/>
                <a:gd name="connsiteX1" fmla="*/ 6529387 w 6529387"/>
                <a:gd name="connsiteY1" fmla="*/ 1028700 h 1262780"/>
                <a:gd name="connsiteX0" fmla="*/ 0 w 6529387"/>
                <a:gd name="connsiteY0" fmla="*/ 0 h 1339051"/>
                <a:gd name="connsiteX1" fmla="*/ 6529387 w 6529387"/>
                <a:gd name="connsiteY1" fmla="*/ 1028700 h 1339051"/>
                <a:gd name="connsiteX0" fmla="*/ 0 w 6672262"/>
                <a:gd name="connsiteY0" fmla="*/ 0 h 1339051"/>
                <a:gd name="connsiteX1" fmla="*/ 6672262 w 6672262"/>
                <a:gd name="connsiteY1" fmla="*/ 1028700 h 1339051"/>
                <a:gd name="connsiteX0" fmla="*/ 0 w 5912845"/>
                <a:gd name="connsiteY0" fmla="*/ 0 h 1454192"/>
                <a:gd name="connsiteX1" fmla="*/ 5912845 w 5912845"/>
                <a:gd name="connsiteY1" fmla="*/ 1183683 h 1454192"/>
                <a:gd name="connsiteX0" fmla="*/ 0 w 6052330"/>
                <a:gd name="connsiteY0" fmla="*/ 0 h 1442344"/>
                <a:gd name="connsiteX1" fmla="*/ 6052330 w 6052330"/>
                <a:gd name="connsiteY1" fmla="*/ 1168185 h 1442344"/>
                <a:gd name="connsiteX0" fmla="*/ 0 w 6052330"/>
                <a:gd name="connsiteY0" fmla="*/ 0 h 1366745"/>
                <a:gd name="connsiteX1" fmla="*/ 6052330 w 6052330"/>
                <a:gd name="connsiteY1" fmla="*/ 1168185 h 1366745"/>
                <a:gd name="connsiteX0" fmla="*/ 0 w 6160818"/>
                <a:gd name="connsiteY0" fmla="*/ 0 h 1489711"/>
                <a:gd name="connsiteX1" fmla="*/ 6160818 w 6160818"/>
                <a:gd name="connsiteY1" fmla="*/ 1323168 h 1489711"/>
                <a:gd name="connsiteX0" fmla="*/ 0 w 6160818"/>
                <a:gd name="connsiteY0" fmla="*/ 0 h 1471105"/>
                <a:gd name="connsiteX1" fmla="*/ 6160818 w 6160818"/>
                <a:gd name="connsiteY1" fmla="*/ 1323168 h 1471105"/>
                <a:gd name="connsiteX0" fmla="*/ 0 w 6174070"/>
                <a:gd name="connsiteY0" fmla="*/ 0 h 1493618"/>
                <a:gd name="connsiteX1" fmla="*/ 6174070 w 6174070"/>
                <a:gd name="connsiteY1" fmla="*/ 1349672 h 1493618"/>
                <a:gd name="connsiteX0" fmla="*/ 0 w 6174070"/>
                <a:gd name="connsiteY0" fmla="*/ 0 h 1545364"/>
                <a:gd name="connsiteX1" fmla="*/ 6174070 w 6174070"/>
                <a:gd name="connsiteY1" fmla="*/ 1349672 h 1545364"/>
                <a:gd name="connsiteX0" fmla="*/ 0 w 6121061"/>
                <a:gd name="connsiteY0" fmla="*/ 0 h 1587048"/>
                <a:gd name="connsiteX1" fmla="*/ 6121061 w 6121061"/>
                <a:gd name="connsiteY1" fmla="*/ 1402681 h 1587048"/>
                <a:gd name="connsiteX0" fmla="*/ 0 w 6017265"/>
                <a:gd name="connsiteY0" fmla="*/ 0 h 1681698"/>
                <a:gd name="connsiteX1" fmla="*/ 6017265 w 6017265"/>
                <a:gd name="connsiteY1" fmla="*/ 1519230 h 1681698"/>
                <a:gd name="connsiteX0" fmla="*/ 0 w 6017265"/>
                <a:gd name="connsiteY0" fmla="*/ 0 h 1700799"/>
                <a:gd name="connsiteX1" fmla="*/ 6017265 w 6017265"/>
                <a:gd name="connsiteY1" fmla="*/ 1519230 h 1700799"/>
                <a:gd name="connsiteX0" fmla="*/ 0 w 6017265"/>
                <a:gd name="connsiteY0" fmla="*/ 0 h 1690614"/>
                <a:gd name="connsiteX1" fmla="*/ 6017265 w 6017265"/>
                <a:gd name="connsiteY1" fmla="*/ 1519230 h 1690614"/>
                <a:gd name="connsiteX0" fmla="*/ 0 w 6017265"/>
                <a:gd name="connsiteY0" fmla="*/ 0 h 1623671"/>
                <a:gd name="connsiteX1" fmla="*/ 6017265 w 6017265"/>
                <a:gd name="connsiteY1" fmla="*/ 1519230 h 1623671"/>
                <a:gd name="connsiteX0" fmla="*/ 0 w 5891064"/>
                <a:gd name="connsiteY0" fmla="*/ 0 h 1707072"/>
                <a:gd name="connsiteX1" fmla="*/ 5891064 w 5891064"/>
                <a:gd name="connsiteY1" fmla="*/ 1618857 h 1707072"/>
                <a:gd name="connsiteX0" fmla="*/ 0 w 5891064"/>
                <a:gd name="connsiteY0" fmla="*/ 0 h 1625111"/>
                <a:gd name="connsiteX1" fmla="*/ 5891064 w 5891064"/>
                <a:gd name="connsiteY1" fmla="*/ 1618857 h 1625111"/>
                <a:gd name="connsiteX0" fmla="*/ 0 w 5891064"/>
                <a:gd name="connsiteY0" fmla="*/ 0 h 1619074"/>
                <a:gd name="connsiteX1" fmla="*/ 5891064 w 5891064"/>
                <a:gd name="connsiteY1" fmla="*/ 1618857 h 1619074"/>
                <a:gd name="connsiteX0" fmla="*/ 2373326 w 2477015"/>
                <a:gd name="connsiteY0" fmla="*/ 0 h 2696677"/>
                <a:gd name="connsiteX1" fmla="*/ 1541587 w 2477015"/>
                <a:gd name="connsiteY1" fmla="*/ 2696638 h 2696677"/>
                <a:gd name="connsiteX0" fmla="*/ 3905915 w 3905914"/>
                <a:gd name="connsiteY0" fmla="*/ 0 h 2696677"/>
                <a:gd name="connsiteX1" fmla="*/ 3074176 w 3905914"/>
                <a:gd name="connsiteY1" fmla="*/ 2696638 h 2696677"/>
                <a:gd name="connsiteX0" fmla="*/ 4845965 w 4845964"/>
                <a:gd name="connsiteY0" fmla="*/ 0 h 2732904"/>
                <a:gd name="connsiteX1" fmla="*/ 2443474 w 4845964"/>
                <a:gd name="connsiteY1" fmla="*/ 2732866 h 2732904"/>
                <a:gd name="connsiteX0" fmla="*/ 4683102 w 4683101"/>
                <a:gd name="connsiteY0" fmla="*/ 0 h 2751018"/>
                <a:gd name="connsiteX1" fmla="*/ 2531931 w 4683101"/>
                <a:gd name="connsiteY1" fmla="*/ 2750980 h 2751018"/>
                <a:gd name="connsiteX0" fmla="*/ 5494375 w 5494374"/>
                <a:gd name="connsiteY0" fmla="*/ 0 h 2769131"/>
                <a:gd name="connsiteX1" fmla="*/ 2149433 w 5494374"/>
                <a:gd name="connsiteY1" fmla="*/ 2769094 h 2769131"/>
                <a:gd name="connsiteX0" fmla="*/ 7787637 w 7787636"/>
                <a:gd name="connsiteY0" fmla="*/ 0 h 3200599"/>
                <a:gd name="connsiteX1" fmla="*/ 1528329 w 7787636"/>
                <a:gd name="connsiteY1" fmla="*/ 3200571 h 3200599"/>
                <a:gd name="connsiteX0" fmla="*/ 5599527 w 5599526"/>
                <a:gd name="connsiteY0" fmla="*/ 0 h 2682838"/>
                <a:gd name="connsiteX1" fmla="*/ 2108870 w 5599526"/>
                <a:gd name="connsiteY1" fmla="*/ 2682798 h 2682838"/>
                <a:gd name="connsiteX0" fmla="*/ 4939272 w 4939273"/>
                <a:gd name="connsiteY0" fmla="*/ 0 h 1661833"/>
                <a:gd name="connsiteX1" fmla="*/ 2395783 w 4939273"/>
                <a:gd name="connsiteY1" fmla="*/ 1661636 h 1661833"/>
                <a:gd name="connsiteX0" fmla="*/ 5599527 w 5599526"/>
                <a:gd name="connsiteY0" fmla="*/ 0 h 2668457"/>
                <a:gd name="connsiteX1" fmla="*/ 2108870 w 5599526"/>
                <a:gd name="connsiteY1" fmla="*/ 2668417 h 2668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599526" h="2668457">
                  <a:moveTo>
                    <a:pt x="5599527" y="0"/>
                  </a:moveTo>
                  <a:cubicBezTo>
                    <a:pt x="584700" y="1421860"/>
                    <a:pt x="-2160382" y="2676705"/>
                    <a:pt x="2108870" y="2668417"/>
                  </a:cubicBezTo>
                </a:path>
              </a:pathLst>
            </a:custGeom>
            <a:noFill/>
            <a:ln w="31750">
              <a:solidFill>
                <a:schemeClr val="tx2">
                  <a:alpha val="50000"/>
                </a:schemeClr>
              </a:solidFill>
              <a:head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</p:grpSp>
      <p:grpSp>
        <p:nvGrpSpPr>
          <p:cNvPr id="162" name="Gruppieren 161">
            <a:extLst>
              <a:ext uri="{FF2B5EF4-FFF2-40B4-BE49-F238E27FC236}">
                <a16:creationId xmlns:a16="http://schemas.microsoft.com/office/drawing/2014/main" id="{3B6B6C61-127D-7743-BD27-D93DFFCAB190}"/>
              </a:ext>
            </a:extLst>
          </p:cNvPr>
          <p:cNvGrpSpPr/>
          <p:nvPr/>
        </p:nvGrpSpPr>
        <p:grpSpPr>
          <a:xfrm>
            <a:off x="2457202" y="4544395"/>
            <a:ext cx="1206687" cy="507831"/>
            <a:chOff x="-786932" y="8845775"/>
            <a:chExt cx="1594813" cy="902810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CF6A0104-BB0C-B54E-A5C7-B31DD1F7CA5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47881" y="8968096"/>
              <a:ext cx="360000" cy="360000"/>
            </a:xfrm>
            <a:prstGeom prst="ellipse">
              <a:avLst/>
            </a:prstGeom>
            <a:solidFill>
              <a:schemeClr val="tx2"/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  <p:sp>
          <p:nvSpPr>
            <p:cNvPr id="136" name="Textfeld 135">
              <a:extLst>
                <a:ext uri="{FF2B5EF4-FFF2-40B4-BE49-F238E27FC236}">
                  <a16:creationId xmlns:a16="http://schemas.microsoft.com/office/drawing/2014/main" id="{54E3BDB4-6080-5C45-85EA-D4B69E3E2432}"/>
                </a:ext>
              </a:extLst>
            </p:cNvPr>
            <p:cNvSpPr txBox="1"/>
            <p:nvPr/>
          </p:nvSpPr>
          <p:spPr>
            <a:xfrm>
              <a:off x="-786932" y="8845775"/>
              <a:ext cx="1314443" cy="902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50" b="1">
                  <a:solidFill>
                    <a:srgbClr val="5C3575"/>
                  </a:solidFill>
                </a:rPr>
                <a:t>Initial Maturity</a:t>
              </a:r>
            </a:p>
          </p:txBody>
        </p:sp>
      </p:grpSp>
      <p:grpSp>
        <p:nvGrpSpPr>
          <p:cNvPr id="172" name="Gruppieren 171">
            <a:extLst>
              <a:ext uri="{FF2B5EF4-FFF2-40B4-BE49-F238E27FC236}">
                <a16:creationId xmlns:a16="http://schemas.microsoft.com/office/drawing/2014/main" id="{705E705A-D0BB-184E-BB64-3E571156023D}"/>
              </a:ext>
            </a:extLst>
          </p:cNvPr>
          <p:cNvGrpSpPr/>
          <p:nvPr/>
        </p:nvGrpSpPr>
        <p:grpSpPr>
          <a:xfrm>
            <a:off x="8005253" y="1242558"/>
            <a:ext cx="1393763" cy="1787735"/>
            <a:chOff x="9989898" y="-736846"/>
            <a:chExt cx="2477800" cy="3178196"/>
          </a:xfrm>
        </p:grpSpPr>
        <p:sp>
          <p:nvSpPr>
            <p:cNvPr id="132" name="Freihandform 131">
              <a:extLst>
                <a:ext uri="{FF2B5EF4-FFF2-40B4-BE49-F238E27FC236}">
                  <a16:creationId xmlns:a16="http://schemas.microsoft.com/office/drawing/2014/main" id="{6085C3D6-DCE0-7540-B69F-80B517DA05CF}"/>
                </a:ext>
              </a:extLst>
            </p:cNvPr>
            <p:cNvSpPr/>
            <p:nvPr/>
          </p:nvSpPr>
          <p:spPr>
            <a:xfrm rot="4554796">
              <a:off x="9756626" y="-269722"/>
              <a:ext cx="3178196" cy="2243948"/>
            </a:xfrm>
            <a:custGeom>
              <a:avLst/>
              <a:gdLst>
                <a:gd name="connsiteX0" fmla="*/ 0 w 3220605"/>
                <a:gd name="connsiteY0" fmla="*/ 5077548 h 5077548"/>
                <a:gd name="connsiteX1" fmla="*/ 2971800 w 3220605"/>
                <a:gd name="connsiteY1" fmla="*/ 1662836 h 5077548"/>
                <a:gd name="connsiteX2" fmla="*/ 3014662 w 3220605"/>
                <a:gd name="connsiteY2" fmla="*/ 191223 h 5077548"/>
                <a:gd name="connsiteX3" fmla="*/ 2643187 w 3220605"/>
                <a:gd name="connsiteY3" fmla="*/ 62636 h 5077548"/>
                <a:gd name="connsiteX0" fmla="*/ 0 w 3014662"/>
                <a:gd name="connsiteY0" fmla="*/ 5077548 h 5077548"/>
                <a:gd name="connsiteX1" fmla="*/ 3014662 w 3014662"/>
                <a:gd name="connsiteY1" fmla="*/ 191223 h 5077548"/>
                <a:gd name="connsiteX2" fmla="*/ 2643187 w 3014662"/>
                <a:gd name="connsiteY2" fmla="*/ 62636 h 5077548"/>
                <a:gd name="connsiteX0" fmla="*/ 0 w 2643187"/>
                <a:gd name="connsiteY0" fmla="*/ 5014912 h 5014912"/>
                <a:gd name="connsiteX1" fmla="*/ 2643187 w 2643187"/>
                <a:gd name="connsiteY1" fmla="*/ 0 h 5014912"/>
                <a:gd name="connsiteX0" fmla="*/ 0 w 2843212"/>
                <a:gd name="connsiteY0" fmla="*/ 3757612 h 3757612"/>
                <a:gd name="connsiteX1" fmla="*/ 2843212 w 2843212"/>
                <a:gd name="connsiteY1" fmla="*/ 0 h 3757612"/>
                <a:gd name="connsiteX0" fmla="*/ 0 w 2847524"/>
                <a:gd name="connsiteY0" fmla="*/ 3757612 h 3757612"/>
                <a:gd name="connsiteX1" fmla="*/ 2843212 w 2847524"/>
                <a:gd name="connsiteY1" fmla="*/ 0 h 3757612"/>
                <a:gd name="connsiteX0" fmla="*/ 0 w 2863637"/>
                <a:gd name="connsiteY0" fmla="*/ 3757612 h 3757612"/>
                <a:gd name="connsiteX1" fmla="*/ 2843212 w 2863637"/>
                <a:gd name="connsiteY1" fmla="*/ 0 h 3757612"/>
                <a:gd name="connsiteX0" fmla="*/ 0 w 2932716"/>
                <a:gd name="connsiteY0" fmla="*/ 3886199 h 3886199"/>
                <a:gd name="connsiteX1" fmla="*/ 2914650 w 2932716"/>
                <a:gd name="connsiteY1" fmla="*/ 0 h 3886199"/>
                <a:gd name="connsiteX0" fmla="*/ 0 w 2999053"/>
                <a:gd name="connsiteY0" fmla="*/ 3886199 h 3886199"/>
                <a:gd name="connsiteX1" fmla="*/ 2914650 w 2999053"/>
                <a:gd name="connsiteY1" fmla="*/ 0 h 3886199"/>
                <a:gd name="connsiteX0" fmla="*/ 385763 w 1561040"/>
                <a:gd name="connsiteY0" fmla="*/ 1885949 h 1885949"/>
                <a:gd name="connsiteX1" fmla="*/ 0 w 1561040"/>
                <a:gd name="connsiteY1" fmla="*/ 0 h 1885949"/>
                <a:gd name="connsiteX0" fmla="*/ 0 w 1289938"/>
                <a:gd name="connsiteY0" fmla="*/ 2214562 h 2214562"/>
                <a:gd name="connsiteX1" fmla="*/ 42862 w 1289938"/>
                <a:gd name="connsiteY1" fmla="*/ 0 h 2214562"/>
                <a:gd name="connsiteX0" fmla="*/ 0 w 722776"/>
                <a:gd name="connsiteY0" fmla="*/ 2214562 h 2214562"/>
                <a:gd name="connsiteX1" fmla="*/ 42862 w 722776"/>
                <a:gd name="connsiteY1" fmla="*/ 0 h 2214562"/>
                <a:gd name="connsiteX0" fmla="*/ 0 w 997388"/>
                <a:gd name="connsiteY0" fmla="*/ 2214562 h 2214562"/>
                <a:gd name="connsiteX1" fmla="*/ 42862 w 997388"/>
                <a:gd name="connsiteY1" fmla="*/ 0 h 2214562"/>
                <a:gd name="connsiteX0" fmla="*/ 0 w 983842"/>
                <a:gd name="connsiteY0" fmla="*/ 1843087 h 1843087"/>
                <a:gd name="connsiteX1" fmla="*/ 14287 w 983842"/>
                <a:gd name="connsiteY1" fmla="*/ 0 h 1843087"/>
                <a:gd name="connsiteX0" fmla="*/ 228600 w 1106517"/>
                <a:gd name="connsiteY0" fmla="*/ 1928812 h 1928812"/>
                <a:gd name="connsiteX1" fmla="*/ 0 w 1106517"/>
                <a:gd name="connsiteY1" fmla="*/ 0 h 1928812"/>
                <a:gd name="connsiteX0" fmla="*/ 228600 w 1034745"/>
                <a:gd name="connsiteY0" fmla="*/ 1928812 h 1928812"/>
                <a:gd name="connsiteX1" fmla="*/ 0 w 1034745"/>
                <a:gd name="connsiteY1" fmla="*/ 0 h 1928812"/>
                <a:gd name="connsiteX0" fmla="*/ 228600 w 916968"/>
                <a:gd name="connsiteY0" fmla="*/ 1928812 h 1928812"/>
                <a:gd name="connsiteX1" fmla="*/ 0 w 916968"/>
                <a:gd name="connsiteY1" fmla="*/ 0 h 1928812"/>
                <a:gd name="connsiteX0" fmla="*/ 228600 w 663675"/>
                <a:gd name="connsiteY0" fmla="*/ 1928812 h 1928812"/>
                <a:gd name="connsiteX1" fmla="*/ 0 w 663675"/>
                <a:gd name="connsiteY1" fmla="*/ 0 h 1928812"/>
                <a:gd name="connsiteX0" fmla="*/ 228600 w 690971"/>
                <a:gd name="connsiteY0" fmla="*/ 1928812 h 1928812"/>
                <a:gd name="connsiteX1" fmla="*/ 0 w 690971"/>
                <a:gd name="connsiteY1" fmla="*/ 0 h 1928812"/>
                <a:gd name="connsiteX0" fmla="*/ 475610 w 871236"/>
                <a:gd name="connsiteY0" fmla="*/ 1208180 h 1208180"/>
                <a:gd name="connsiteX1" fmla="*/ 0 w 871236"/>
                <a:gd name="connsiteY1" fmla="*/ 0 h 1208180"/>
                <a:gd name="connsiteX0" fmla="*/ 475610 w 894594"/>
                <a:gd name="connsiteY0" fmla="*/ 1208180 h 1208180"/>
                <a:gd name="connsiteX1" fmla="*/ 0 w 894594"/>
                <a:gd name="connsiteY1" fmla="*/ 0 h 1208180"/>
                <a:gd name="connsiteX0" fmla="*/ 636238 w 1017217"/>
                <a:gd name="connsiteY0" fmla="*/ 1039551 h 1039551"/>
                <a:gd name="connsiteX1" fmla="*/ 0 w 1017217"/>
                <a:gd name="connsiteY1" fmla="*/ 0 h 1039551"/>
                <a:gd name="connsiteX0" fmla="*/ 661820 w 1037312"/>
                <a:gd name="connsiteY0" fmla="*/ 1119260 h 1119260"/>
                <a:gd name="connsiteX1" fmla="*/ 0 w 1037312"/>
                <a:gd name="connsiteY1" fmla="*/ 0 h 1119260"/>
                <a:gd name="connsiteX0" fmla="*/ 661820 w 966013"/>
                <a:gd name="connsiteY0" fmla="*/ 1119260 h 1119260"/>
                <a:gd name="connsiteX1" fmla="*/ 0 w 966013"/>
                <a:gd name="connsiteY1" fmla="*/ 0 h 1119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66013" h="1119260">
                  <a:moveTo>
                    <a:pt x="661820" y="1119260"/>
                  </a:moveTo>
                  <a:cubicBezTo>
                    <a:pt x="1407387" y="612200"/>
                    <a:pt x="624713" y="353501"/>
                    <a:pt x="0" y="0"/>
                  </a:cubicBezTo>
                </a:path>
              </a:pathLst>
            </a:custGeom>
            <a:noFill/>
            <a:ln w="63500">
              <a:solidFill>
                <a:srgbClr val="5C3575"/>
              </a:solidFill>
              <a:headEnd type="none"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5C3575"/>
                </a:solidFill>
              </a:endParaRPr>
            </a:p>
          </p:txBody>
        </p:sp>
        <p:sp>
          <p:nvSpPr>
            <p:cNvPr id="137" name="Textfeld 136">
              <a:extLst>
                <a:ext uri="{FF2B5EF4-FFF2-40B4-BE49-F238E27FC236}">
                  <a16:creationId xmlns:a16="http://schemas.microsoft.com/office/drawing/2014/main" id="{BA45CFCB-9857-BF49-8651-06B2D6BDFD27}"/>
                </a:ext>
              </a:extLst>
            </p:cNvPr>
            <p:cNvSpPr txBox="1"/>
            <p:nvPr/>
          </p:nvSpPr>
          <p:spPr>
            <a:xfrm>
              <a:off x="9989898" y="-580268"/>
              <a:ext cx="1902300" cy="1641476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sz="1350" b="1">
                  <a:solidFill>
                    <a:srgbClr val="5C3575"/>
                  </a:solidFill>
                </a:rPr>
                <a:t>Future maturity</a:t>
              </a:r>
            </a:p>
            <a:p>
              <a:pPr algn="ctr"/>
              <a:r>
                <a:rPr lang="en-US" sz="1350" b="1">
                  <a:solidFill>
                    <a:srgbClr val="5C3575"/>
                  </a:solidFill>
                </a:rPr>
                <a:t>is emergent</a:t>
              </a:r>
            </a:p>
          </p:txBody>
        </p:sp>
      </p:grpSp>
      <p:grpSp>
        <p:nvGrpSpPr>
          <p:cNvPr id="167" name="Gruppieren 166">
            <a:extLst>
              <a:ext uri="{FF2B5EF4-FFF2-40B4-BE49-F238E27FC236}">
                <a16:creationId xmlns:a16="http://schemas.microsoft.com/office/drawing/2014/main" id="{4DCE7B4D-1895-C343-A094-0A6241C1987C}"/>
              </a:ext>
            </a:extLst>
          </p:cNvPr>
          <p:cNvGrpSpPr/>
          <p:nvPr/>
        </p:nvGrpSpPr>
        <p:grpSpPr>
          <a:xfrm>
            <a:off x="3097584" y="3743077"/>
            <a:ext cx="739375" cy="780853"/>
            <a:chOff x="1265150" y="3708520"/>
            <a:chExt cx="1314444" cy="1388183"/>
          </a:xfrm>
        </p:grpSpPr>
        <p:sp>
          <p:nvSpPr>
            <p:cNvPr id="139" name="Textfeld 138">
              <a:extLst>
                <a:ext uri="{FF2B5EF4-FFF2-40B4-BE49-F238E27FC236}">
                  <a16:creationId xmlns:a16="http://schemas.microsoft.com/office/drawing/2014/main" id="{5262D7E0-32B5-904B-9032-9233C8C54025}"/>
                </a:ext>
              </a:extLst>
            </p:cNvPr>
            <p:cNvSpPr txBox="1"/>
            <p:nvPr/>
          </p:nvSpPr>
          <p:spPr>
            <a:xfrm>
              <a:off x="1265150" y="3708520"/>
              <a:ext cx="1314444" cy="738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solidFill>
                    <a:srgbClr val="5C3575"/>
                  </a:solidFill>
                </a:rPr>
                <a:t>Evaluate Fitness</a:t>
              </a:r>
            </a:p>
          </p:txBody>
        </p:sp>
        <p:sp>
          <p:nvSpPr>
            <p:cNvPr id="151" name="Freihandform 150">
              <a:extLst>
                <a:ext uri="{FF2B5EF4-FFF2-40B4-BE49-F238E27FC236}">
                  <a16:creationId xmlns:a16="http://schemas.microsoft.com/office/drawing/2014/main" id="{55F572D3-095D-8344-8C67-4AD9C4535A83}"/>
                </a:ext>
              </a:extLst>
            </p:cNvPr>
            <p:cNvSpPr/>
            <p:nvPr/>
          </p:nvSpPr>
          <p:spPr>
            <a:xfrm rot="8622445" flipH="1" flipV="1">
              <a:off x="1765610" y="4364277"/>
              <a:ext cx="362934" cy="732426"/>
            </a:xfrm>
            <a:custGeom>
              <a:avLst/>
              <a:gdLst>
                <a:gd name="connsiteX0" fmla="*/ 0 w 3220605"/>
                <a:gd name="connsiteY0" fmla="*/ 5077548 h 5077548"/>
                <a:gd name="connsiteX1" fmla="*/ 2971800 w 3220605"/>
                <a:gd name="connsiteY1" fmla="*/ 1662836 h 5077548"/>
                <a:gd name="connsiteX2" fmla="*/ 3014662 w 3220605"/>
                <a:gd name="connsiteY2" fmla="*/ 191223 h 5077548"/>
                <a:gd name="connsiteX3" fmla="*/ 2643187 w 3220605"/>
                <a:gd name="connsiteY3" fmla="*/ 62636 h 5077548"/>
                <a:gd name="connsiteX0" fmla="*/ 0 w 3014662"/>
                <a:gd name="connsiteY0" fmla="*/ 5077548 h 5077548"/>
                <a:gd name="connsiteX1" fmla="*/ 3014662 w 3014662"/>
                <a:gd name="connsiteY1" fmla="*/ 191223 h 5077548"/>
                <a:gd name="connsiteX2" fmla="*/ 2643187 w 3014662"/>
                <a:gd name="connsiteY2" fmla="*/ 62636 h 5077548"/>
                <a:gd name="connsiteX0" fmla="*/ 0 w 2643187"/>
                <a:gd name="connsiteY0" fmla="*/ 5014912 h 5014912"/>
                <a:gd name="connsiteX1" fmla="*/ 2643187 w 2643187"/>
                <a:gd name="connsiteY1" fmla="*/ 0 h 5014912"/>
                <a:gd name="connsiteX0" fmla="*/ 0 w 2843212"/>
                <a:gd name="connsiteY0" fmla="*/ 3757612 h 3757612"/>
                <a:gd name="connsiteX1" fmla="*/ 2843212 w 2843212"/>
                <a:gd name="connsiteY1" fmla="*/ 0 h 3757612"/>
                <a:gd name="connsiteX0" fmla="*/ 0 w 2847524"/>
                <a:gd name="connsiteY0" fmla="*/ 3757612 h 3757612"/>
                <a:gd name="connsiteX1" fmla="*/ 2843212 w 2847524"/>
                <a:gd name="connsiteY1" fmla="*/ 0 h 3757612"/>
                <a:gd name="connsiteX0" fmla="*/ 0 w 2863637"/>
                <a:gd name="connsiteY0" fmla="*/ 3757612 h 3757612"/>
                <a:gd name="connsiteX1" fmla="*/ 2843212 w 2863637"/>
                <a:gd name="connsiteY1" fmla="*/ 0 h 3757612"/>
                <a:gd name="connsiteX0" fmla="*/ 0 w 2932716"/>
                <a:gd name="connsiteY0" fmla="*/ 3886199 h 3886199"/>
                <a:gd name="connsiteX1" fmla="*/ 2914650 w 2932716"/>
                <a:gd name="connsiteY1" fmla="*/ 0 h 3886199"/>
                <a:gd name="connsiteX0" fmla="*/ 0 w 2999053"/>
                <a:gd name="connsiteY0" fmla="*/ 3886199 h 3886199"/>
                <a:gd name="connsiteX1" fmla="*/ 2914650 w 2999053"/>
                <a:gd name="connsiteY1" fmla="*/ 0 h 3886199"/>
                <a:gd name="connsiteX0" fmla="*/ 385763 w 1561040"/>
                <a:gd name="connsiteY0" fmla="*/ 1885949 h 1885949"/>
                <a:gd name="connsiteX1" fmla="*/ 0 w 1561040"/>
                <a:gd name="connsiteY1" fmla="*/ 0 h 1885949"/>
                <a:gd name="connsiteX0" fmla="*/ 0 w 1289938"/>
                <a:gd name="connsiteY0" fmla="*/ 2214562 h 2214562"/>
                <a:gd name="connsiteX1" fmla="*/ 42862 w 1289938"/>
                <a:gd name="connsiteY1" fmla="*/ 0 h 2214562"/>
                <a:gd name="connsiteX0" fmla="*/ 0 w 722776"/>
                <a:gd name="connsiteY0" fmla="*/ 2214562 h 2214562"/>
                <a:gd name="connsiteX1" fmla="*/ 42862 w 722776"/>
                <a:gd name="connsiteY1" fmla="*/ 0 h 2214562"/>
                <a:gd name="connsiteX0" fmla="*/ 0 w 997388"/>
                <a:gd name="connsiteY0" fmla="*/ 2214562 h 2214562"/>
                <a:gd name="connsiteX1" fmla="*/ 42862 w 997388"/>
                <a:gd name="connsiteY1" fmla="*/ 0 h 2214562"/>
                <a:gd name="connsiteX0" fmla="*/ 0 w 983842"/>
                <a:gd name="connsiteY0" fmla="*/ 1843087 h 1843087"/>
                <a:gd name="connsiteX1" fmla="*/ 14287 w 983842"/>
                <a:gd name="connsiteY1" fmla="*/ 0 h 1843087"/>
                <a:gd name="connsiteX0" fmla="*/ 228600 w 1106517"/>
                <a:gd name="connsiteY0" fmla="*/ 1928812 h 1928812"/>
                <a:gd name="connsiteX1" fmla="*/ 0 w 1106517"/>
                <a:gd name="connsiteY1" fmla="*/ 0 h 1928812"/>
                <a:gd name="connsiteX0" fmla="*/ 228600 w 1034745"/>
                <a:gd name="connsiteY0" fmla="*/ 1928812 h 1928812"/>
                <a:gd name="connsiteX1" fmla="*/ 0 w 1034745"/>
                <a:gd name="connsiteY1" fmla="*/ 0 h 1928812"/>
                <a:gd name="connsiteX0" fmla="*/ 228600 w 916968"/>
                <a:gd name="connsiteY0" fmla="*/ 1928812 h 1928812"/>
                <a:gd name="connsiteX1" fmla="*/ 0 w 916968"/>
                <a:gd name="connsiteY1" fmla="*/ 0 h 1928812"/>
                <a:gd name="connsiteX0" fmla="*/ 228600 w 663675"/>
                <a:gd name="connsiteY0" fmla="*/ 1928812 h 1928812"/>
                <a:gd name="connsiteX1" fmla="*/ 0 w 663675"/>
                <a:gd name="connsiteY1" fmla="*/ 0 h 1928812"/>
                <a:gd name="connsiteX0" fmla="*/ 228600 w 690971"/>
                <a:gd name="connsiteY0" fmla="*/ 1928812 h 1928812"/>
                <a:gd name="connsiteX1" fmla="*/ 0 w 690971"/>
                <a:gd name="connsiteY1" fmla="*/ 0 h 1928812"/>
                <a:gd name="connsiteX0" fmla="*/ 350216 w 777435"/>
                <a:gd name="connsiteY0" fmla="*/ 1911761 h 1911761"/>
                <a:gd name="connsiteX1" fmla="*/ 0 w 777435"/>
                <a:gd name="connsiteY1" fmla="*/ 0 h 1911761"/>
                <a:gd name="connsiteX0" fmla="*/ 350216 w 437900"/>
                <a:gd name="connsiteY0" fmla="*/ 1911761 h 1911761"/>
                <a:gd name="connsiteX1" fmla="*/ 0 w 437900"/>
                <a:gd name="connsiteY1" fmla="*/ 0 h 1911761"/>
                <a:gd name="connsiteX0" fmla="*/ 575165 w 619597"/>
                <a:gd name="connsiteY0" fmla="*/ 733433 h 733433"/>
                <a:gd name="connsiteX1" fmla="*/ 0 w 619597"/>
                <a:gd name="connsiteY1" fmla="*/ 0 h 733433"/>
                <a:gd name="connsiteX0" fmla="*/ 575165 w 603799"/>
                <a:gd name="connsiteY0" fmla="*/ 1436492 h 1436492"/>
                <a:gd name="connsiteX1" fmla="*/ 0 w 603799"/>
                <a:gd name="connsiteY1" fmla="*/ 703059 h 1436492"/>
                <a:gd name="connsiteX0" fmla="*/ 592952 w 620690"/>
                <a:gd name="connsiteY0" fmla="*/ 604720 h 1227930"/>
                <a:gd name="connsiteX1" fmla="*/ 0 w 620690"/>
                <a:gd name="connsiteY1" fmla="*/ 1227930 h 1227930"/>
                <a:gd name="connsiteX0" fmla="*/ 592952 w 592952"/>
                <a:gd name="connsiteY0" fmla="*/ 601787 h 1224997"/>
                <a:gd name="connsiteX1" fmla="*/ 0 w 592952"/>
                <a:gd name="connsiteY1" fmla="*/ 1224997 h 1224997"/>
                <a:gd name="connsiteX0" fmla="*/ 653498 w 653498"/>
                <a:gd name="connsiteY0" fmla="*/ 283672 h 2114988"/>
                <a:gd name="connsiteX1" fmla="*/ 0 w 653498"/>
                <a:gd name="connsiteY1" fmla="*/ 2114988 h 2114988"/>
                <a:gd name="connsiteX0" fmla="*/ 653498 w 653498"/>
                <a:gd name="connsiteY0" fmla="*/ 73155 h 1904471"/>
                <a:gd name="connsiteX1" fmla="*/ 0 w 653498"/>
                <a:gd name="connsiteY1" fmla="*/ 1904471 h 1904471"/>
                <a:gd name="connsiteX0" fmla="*/ 653498 w 653498"/>
                <a:gd name="connsiteY0" fmla="*/ 64285 h 1895601"/>
                <a:gd name="connsiteX1" fmla="*/ 0 w 653498"/>
                <a:gd name="connsiteY1" fmla="*/ 1895601 h 1895601"/>
                <a:gd name="connsiteX0" fmla="*/ 537224 w 537224"/>
                <a:gd name="connsiteY0" fmla="*/ 43299 h 2355916"/>
                <a:gd name="connsiteX1" fmla="*/ 0 w 537224"/>
                <a:gd name="connsiteY1" fmla="*/ 2355916 h 2355916"/>
                <a:gd name="connsiteX0" fmla="*/ 537224 w 537224"/>
                <a:gd name="connsiteY0" fmla="*/ 0 h 2312617"/>
                <a:gd name="connsiteX1" fmla="*/ 0 w 537224"/>
                <a:gd name="connsiteY1" fmla="*/ 2312617 h 2312617"/>
                <a:gd name="connsiteX0" fmla="*/ 537597 w 537597"/>
                <a:gd name="connsiteY0" fmla="*/ 0 h 2312617"/>
                <a:gd name="connsiteX1" fmla="*/ 373 w 537597"/>
                <a:gd name="connsiteY1" fmla="*/ 2312617 h 2312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7597" h="2312617">
                  <a:moveTo>
                    <a:pt x="537597" y="0"/>
                  </a:moveTo>
                  <a:cubicBezTo>
                    <a:pt x="356827" y="161452"/>
                    <a:pt x="-13390" y="1430911"/>
                    <a:pt x="373" y="2312617"/>
                  </a:cubicBezTo>
                </a:path>
              </a:pathLst>
            </a:custGeom>
            <a:noFill/>
            <a:ln w="63500">
              <a:solidFill>
                <a:srgbClr val="5C3575"/>
              </a:solidFill>
              <a:headEnd type="triangle" w="lg" len="lg"/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5C3575"/>
                </a:solidFill>
              </a:endParaRPr>
            </a:p>
          </p:txBody>
        </p:sp>
      </p:grpSp>
      <p:grpSp>
        <p:nvGrpSpPr>
          <p:cNvPr id="168" name="Gruppieren 167">
            <a:extLst>
              <a:ext uri="{FF2B5EF4-FFF2-40B4-BE49-F238E27FC236}">
                <a16:creationId xmlns:a16="http://schemas.microsoft.com/office/drawing/2014/main" id="{B72D2737-1655-6C4C-91CD-5028731B24B3}"/>
              </a:ext>
            </a:extLst>
          </p:cNvPr>
          <p:cNvGrpSpPr/>
          <p:nvPr/>
        </p:nvGrpSpPr>
        <p:grpSpPr>
          <a:xfrm>
            <a:off x="4792030" y="3402732"/>
            <a:ext cx="739375" cy="928393"/>
            <a:chOff x="4277500" y="3103466"/>
            <a:chExt cx="1314444" cy="1650476"/>
          </a:xfrm>
        </p:grpSpPr>
        <p:sp>
          <p:nvSpPr>
            <p:cNvPr id="140" name="Freihandform 139">
              <a:extLst>
                <a:ext uri="{FF2B5EF4-FFF2-40B4-BE49-F238E27FC236}">
                  <a16:creationId xmlns:a16="http://schemas.microsoft.com/office/drawing/2014/main" id="{E826E7F9-5522-5348-910A-44666E027293}"/>
                </a:ext>
              </a:extLst>
            </p:cNvPr>
            <p:cNvSpPr/>
            <p:nvPr/>
          </p:nvSpPr>
          <p:spPr>
            <a:xfrm rot="8163200" flipH="1" flipV="1">
              <a:off x="4798890" y="3756464"/>
              <a:ext cx="540639" cy="997478"/>
            </a:xfrm>
            <a:custGeom>
              <a:avLst/>
              <a:gdLst>
                <a:gd name="connsiteX0" fmla="*/ 0 w 3220605"/>
                <a:gd name="connsiteY0" fmla="*/ 5077548 h 5077548"/>
                <a:gd name="connsiteX1" fmla="*/ 2971800 w 3220605"/>
                <a:gd name="connsiteY1" fmla="*/ 1662836 h 5077548"/>
                <a:gd name="connsiteX2" fmla="*/ 3014662 w 3220605"/>
                <a:gd name="connsiteY2" fmla="*/ 191223 h 5077548"/>
                <a:gd name="connsiteX3" fmla="*/ 2643187 w 3220605"/>
                <a:gd name="connsiteY3" fmla="*/ 62636 h 5077548"/>
                <a:gd name="connsiteX0" fmla="*/ 0 w 3014662"/>
                <a:gd name="connsiteY0" fmla="*/ 5077548 h 5077548"/>
                <a:gd name="connsiteX1" fmla="*/ 3014662 w 3014662"/>
                <a:gd name="connsiteY1" fmla="*/ 191223 h 5077548"/>
                <a:gd name="connsiteX2" fmla="*/ 2643187 w 3014662"/>
                <a:gd name="connsiteY2" fmla="*/ 62636 h 5077548"/>
                <a:gd name="connsiteX0" fmla="*/ 0 w 2643187"/>
                <a:gd name="connsiteY0" fmla="*/ 5014912 h 5014912"/>
                <a:gd name="connsiteX1" fmla="*/ 2643187 w 2643187"/>
                <a:gd name="connsiteY1" fmla="*/ 0 h 5014912"/>
                <a:gd name="connsiteX0" fmla="*/ 0 w 2843212"/>
                <a:gd name="connsiteY0" fmla="*/ 3757612 h 3757612"/>
                <a:gd name="connsiteX1" fmla="*/ 2843212 w 2843212"/>
                <a:gd name="connsiteY1" fmla="*/ 0 h 3757612"/>
                <a:gd name="connsiteX0" fmla="*/ 0 w 2847524"/>
                <a:gd name="connsiteY0" fmla="*/ 3757612 h 3757612"/>
                <a:gd name="connsiteX1" fmla="*/ 2843212 w 2847524"/>
                <a:gd name="connsiteY1" fmla="*/ 0 h 3757612"/>
                <a:gd name="connsiteX0" fmla="*/ 0 w 2863637"/>
                <a:gd name="connsiteY0" fmla="*/ 3757612 h 3757612"/>
                <a:gd name="connsiteX1" fmla="*/ 2843212 w 2863637"/>
                <a:gd name="connsiteY1" fmla="*/ 0 h 3757612"/>
                <a:gd name="connsiteX0" fmla="*/ 0 w 2932716"/>
                <a:gd name="connsiteY0" fmla="*/ 3886199 h 3886199"/>
                <a:gd name="connsiteX1" fmla="*/ 2914650 w 2932716"/>
                <a:gd name="connsiteY1" fmla="*/ 0 h 3886199"/>
                <a:gd name="connsiteX0" fmla="*/ 0 w 2999053"/>
                <a:gd name="connsiteY0" fmla="*/ 3886199 h 3886199"/>
                <a:gd name="connsiteX1" fmla="*/ 2914650 w 2999053"/>
                <a:gd name="connsiteY1" fmla="*/ 0 h 3886199"/>
                <a:gd name="connsiteX0" fmla="*/ 385763 w 1561040"/>
                <a:gd name="connsiteY0" fmla="*/ 1885949 h 1885949"/>
                <a:gd name="connsiteX1" fmla="*/ 0 w 1561040"/>
                <a:gd name="connsiteY1" fmla="*/ 0 h 1885949"/>
                <a:gd name="connsiteX0" fmla="*/ 0 w 1289938"/>
                <a:gd name="connsiteY0" fmla="*/ 2214562 h 2214562"/>
                <a:gd name="connsiteX1" fmla="*/ 42862 w 1289938"/>
                <a:gd name="connsiteY1" fmla="*/ 0 h 2214562"/>
                <a:gd name="connsiteX0" fmla="*/ 0 w 722776"/>
                <a:gd name="connsiteY0" fmla="*/ 2214562 h 2214562"/>
                <a:gd name="connsiteX1" fmla="*/ 42862 w 722776"/>
                <a:gd name="connsiteY1" fmla="*/ 0 h 2214562"/>
                <a:gd name="connsiteX0" fmla="*/ 0 w 997388"/>
                <a:gd name="connsiteY0" fmla="*/ 2214562 h 2214562"/>
                <a:gd name="connsiteX1" fmla="*/ 42862 w 997388"/>
                <a:gd name="connsiteY1" fmla="*/ 0 h 2214562"/>
                <a:gd name="connsiteX0" fmla="*/ 0 w 983842"/>
                <a:gd name="connsiteY0" fmla="*/ 1843087 h 1843087"/>
                <a:gd name="connsiteX1" fmla="*/ 14287 w 983842"/>
                <a:gd name="connsiteY1" fmla="*/ 0 h 1843087"/>
                <a:gd name="connsiteX0" fmla="*/ 228600 w 1106517"/>
                <a:gd name="connsiteY0" fmla="*/ 1928812 h 1928812"/>
                <a:gd name="connsiteX1" fmla="*/ 0 w 1106517"/>
                <a:gd name="connsiteY1" fmla="*/ 0 h 1928812"/>
                <a:gd name="connsiteX0" fmla="*/ 228600 w 1034745"/>
                <a:gd name="connsiteY0" fmla="*/ 1928812 h 1928812"/>
                <a:gd name="connsiteX1" fmla="*/ 0 w 1034745"/>
                <a:gd name="connsiteY1" fmla="*/ 0 h 1928812"/>
                <a:gd name="connsiteX0" fmla="*/ 228600 w 916968"/>
                <a:gd name="connsiteY0" fmla="*/ 1928812 h 1928812"/>
                <a:gd name="connsiteX1" fmla="*/ 0 w 916968"/>
                <a:gd name="connsiteY1" fmla="*/ 0 h 1928812"/>
                <a:gd name="connsiteX0" fmla="*/ 228600 w 663675"/>
                <a:gd name="connsiteY0" fmla="*/ 1928812 h 1928812"/>
                <a:gd name="connsiteX1" fmla="*/ 0 w 663675"/>
                <a:gd name="connsiteY1" fmla="*/ 0 h 1928812"/>
                <a:gd name="connsiteX0" fmla="*/ 228600 w 690971"/>
                <a:gd name="connsiteY0" fmla="*/ 1928812 h 1928812"/>
                <a:gd name="connsiteX1" fmla="*/ 0 w 690971"/>
                <a:gd name="connsiteY1" fmla="*/ 0 h 1928812"/>
                <a:gd name="connsiteX0" fmla="*/ 350216 w 777435"/>
                <a:gd name="connsiteY0" fmla="*/ 1911761 h 1911761"/>
                <a:gd name="connsiteX1" fmla="*/ 0 w 777435"/>
                <a:gd name="connsiteY1" fmla="*/ 0 h 1911761"/>
                <a:gd name="connsiteX0" fmla="*/ 350216 w 437900"/>
                <a:gd name="connsiteY0" fmla="*/ 1911761 h 1911761"/>
                <a:gd name="connsiteX1" fmla="*/ 0 w 437900"/>
                <a:gd name="connsiteY1" fmla="*/ 0 h 1911761"/>
                <a:gd name="connsiteX0" fmla="*/ 575165 w 619597"/>
                <a:gd name="connsiteY0" fmla="*/ 733433 h 733433"/>
                <a:gd name="connsiteX1" fmla="*/ 0 w 619597"/>
                <a:gd name="connsiteY1" fmla="*/ 0 h 733433"/>
                <a:gd name="connsiteX0" fmla="*/ 575165 w 603799"/>
                <a:gd name="connsiteY0" fmla="*/ 1436492 h 1436492"/>
                <a:gd name="connsiteX1" fmla="*/ 0 w 603799"/>
                <a:gd name="connsiteY1" fmla="*/ 703059 h 1436492"/>
                <a:gd name="connsiteX0" fmla="*/ 592952 w 620690"/>
                <a:gd name="connsiteY0" fmla="*/ 604720 h 1227930"/>
                <a:gd name="connsiteX1" fmla="*/ 0 w 620690"/>
                <a:gd name="connsiteY1" fmla="*/ 1227930 h 1227930"/>
                <a:gd name="connsiteX0" fmla="*/ 592952 w 592952"/>
                <a:gd name="connsiteY0" fmla="*/ 601787 h 1224997"/>
                <a:gd name="connsiteX1" fmla="*/ 0 w 592952"/>
                <a:gd name="connsiteY1" fmla="*/ 1224997 h 1224997"/>
                <a:gd name="connsiteX0" fmla="*/ 653498 w 653498"/>
                <a:gd name="connsiteY0" fmla="*/ 283672 h 2114988"/>
                <a:gd name="connsiteX1" fmla="*/ 0 w 653498"/>
                <a:gd name="connsiteY1" fmla="*/ 2114988 h 2114988"/>
                <a:gd name="connsiteX0" fmla="*/ 653498 w 653498"/>
                <a:gd name="connsiteY0" fmla="*/ 73155 h 1904471"/>
                <a:gd name="connsiteX1" fmla="*/ 0 w 653498"/>
                <a:gd name="connsiteY1" fmla="*/ 1904471 h 1904471"/>
                <a:gd name="connsiteX0" fmla="*/ 653498 w 653498"/>
                <a:gd name="connsiteY0" fmla="*/ 64285 h 1895601"/>
                <a:gd name="connsiteX1" fmla="*/ 0 w 653498"/>
                <a:gd name="connsiteY1" fmla="*/ 1895601 h 1895601"/>
                <a:gd name="connsiteX0" fmla="*/ 537224 w 537224"/>
                <a:gd name="connsiteY0" fmla="*/ 43299 h 2355916"/>
                <a:gd name="connsiteX1" fmla="*/ 0 w 537224"/>
                <a:gd name="connsiteY1" fmla="*/ 2355916 h 2355916"/>
                <a:gd name="connsiteX0" fmla="*/ 537224 w 537224"/>
                <a:gd name="connsiteY0" fmla="*/ 0 h 2312617"/>
                <a:gd name="connsiteX1" fmla="*/ 0 w 537224"/>
                <a:gd name="connsiteY1" fmla="*/ 2312617 h 2312617"/>
                <a:gd name="connsiteX0" fmla="*/ 537597 w 537597"/>
                <a:gd name="connsiteY0" fmla="*/ 0 h 2312617"/>
                <a:gd name="connsiteX1" fmla="*/ 373 w 537597"/>
                <a:gd name="connsiteY1" fmla="*/ 2312617 h 2312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7597" h="2312617">
                  <a:moveTo>
                    <a:pt x="537597" y="0"/>
                  </a:moveTo>
                  <a:cubicBezTo>
                    <a:pt x="356827" y="161452"/>
                    <a:pt x="-13390" y="1430911"/>
                    <a:pt x="373" y="2312617"/>
                  </a:cubicBezTo>
                </a:path>
              </a:pathLst>
            </a:custGeom>
            <a:noFill/>
            <a:ln w="63500">
              <a:solidFill>
                <a:srgbClr val="5C3575"/>
              </a:solidFill>
              <a:headEnd type="triangle" w="lg" len="lg"/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5C3575"/>
                </a:solidFill>
              </a:endParaRPr>
            </a:p>
          </p:txBody>
        </p:sp>
        <p:sp>
          <p:nvSpPr>
            <p:cNvPr id="154" name="Textfeld 153">
              <a:extLst>
                <a:ext uri="{FF2B5EF4-FFF2-40B4-BE49-F238E27FC236}">
                  <a16:creationId xmlns:a16="http://schemas.microsoft.com/office/drawing/2014/main" id="{96B19810-85BA-314D-9827-05669B883470}"/>
                </a:ext>
              </a:extLst>
            </p:cNvPr>
            <p:cNvSpPr txBox="1"/>
            <p:nvPr/>
          </p:nvSpPr>
          <p:spPr>
            <a:xfrm>
              <a:off x="4277500" y="3103466"/>
              <a:ext cx="1314444" cy="738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solidFill>
                    <a:srgbClr val="5C3575"/>
                  </a:solidFill>
                </a:rPr>
                <a:t>Evaluate Fitness</a:t>
              </a:r>
            </a:p>
          </p:txBody>
        </p:sp>
      </p:grpSp>
      <p:grpSp>
        <p:nvGrpSpPr>
          <p:cNvPr id="169" name="Gruppieren 168">
            <a:extLst>
              <a:ext uri="{FF2B5EF4-FFF2-40B4-BE49-F238E27FC236}">
                <a16:creationId xmlns:a16="http://schemas.microsoft.com/office/drawing/2014/main" id="{F133AEB3-1AA6-F24F-912D-A0CFFDAE5BCE}"/>
              </a:ext>
            </a:extLst>
          </p:cNvPr>
          <p:cNvGrpSpPr/>
          <p:nvPr/>
        </p:nvGrpSpPr>
        <p:grpSpPr>
          <a:xfrm>
            <a:off x="6060186" y="2850091"/>
            <a:ext cx="739375" cy="1031168"/>
            <a:chOff x="6531999" y="2120994"/>
            <a:chExt cx="1314444" cy="1833188"/>
          </a:xfrm>
        </p:grpSpPr>
        <p:sp>
          <p:nvSpPr>
            <p:cNvPr id="152" name="Freihandform 151">
              <a:extLst>
                <a:ext uri="{FF2B5EF4-FFF2-40B4-BE49-F238E27FC236}">
                  <a16:creationId xmlns:a16="http://schemas.microsoft.com/office/drawing/2014/main" id="{34AB0FF5-B32E-7447-85FC-146FDBADB805}"/>
                </a:ext>
              </a:extLst>
            </p:cNvPr>
            <p:cNvSpPr/>
            <p:nvPr/>
          </p:nvSpPr>
          <p:spPr>
            <a:xfrm rot="8163200" flipH="1" flipV="1">
              <a:off x="6987700" y="2812444"/>
              <a:ext cx="705200" cy="1141738"/>
            </a:xfrm>
            <a:custGeom>
              <a:avLst/>
              <a:gdLst>
                <a:gd name="connsiteX0" fmla="*/ 0 w 3220605"/>
                <a:gd name="connsiteY0" fmla="*/ 5077548 h 5077548"/>
                <a:gd name="connsiteX1" fmla="*/ 2971800 w 3220605"/>
                <a:gd name="connsiteY1" fmla="*/ 1662836 h 5077548"/>
                <a:gd name="connsiteX2" fmla="*/ 3014662 w 3220605"/>
                <a:gd name="connsiteY2" fmla="*/ 191223 h 5077548"/>
                <a:gd name="connsiteX3" fmla="*/ 2643187 w 3220605"/>
                <a:gd name="connsiteY3" fmla="*/ 62636 h 5077548"/>
                <a:gd name="connsiteX0" fmla="*/ 0 w 3014662"/>
                <a:gd name="connsiteY0" fmla="*/ 5077548 h 5077548"/>
                <a:gd name="connsiteX1" fmla="*/ 3014662 w 3014662"/>
                <a:gd name="connsiteY1" fmla="*/ 191223 h 5077548"/>
                <a:gd name="connsiteX2" fmla="*/ 2643187 w 3014662"/>
                <a:gd name="connsiteY2" fmla="*/ 62636 h 5077548"/>
                <a:gd name="connsiteX0" fmla="*/ 0 w 2643187"/>
                <a:gd name="connsiteY0" fmla="*/ 5014912 h 5014912"/>
                <a:gd name="connsiteX1" fmla="*/ 2643187 w 2643187"/>
                <a:gd name="connsiteY1" fmla="*/ 0 h 5014912"/>
                <a:gd name="connsiteX0" fmla="*/ 0 w 2843212"/>
                <a:gd name="connsiteY0" fmla="*/ 3757612 h 3757612"/>
                <a:gd name="connsiteX1" fmla="*/ 2843212 w 2843212"/>
                <a:gd name="connsiteY1" fmla="*/ 0 h 3757612"/>
                <a:gd name="connsiteX0" fmla="*/ 0 w 2847524"/>
                <a:gd name="connsiteY0" fmla="*/ 3757612 h 3757612"/>
                <a:gd name="connsiteX1" fmla="*/ 2843212 w 2847524"/>
                <a:gd name="connsiteY1" fmla="*/ 0 h 3757612"/>
                <a:gd name="connsiteX0" fmla="*/ 0 w 2863637"/>
                <a:gd name="connsiteY0" fmla="*/ 3757612 h 3757612"/>
                <a:gd name="connsiteX1" fmla="*/ 2843212 w 2863637"/>
                <a:gd name="connsiteY1" fmla="*/ 0 h 3757612"/>
                <a:gd name="connsiteX0" fmla="*/ 0 w 2932716"/>
                <a:gd name="connsiteY0" fmla="*/ 3886199 h 3886199"/>
                <a:gd name="connsiteX1" fmla="*/ 2914650 w 2932716"/>
                <a:gd name="connsiteY1" fmla="*/ 0 h 3886199"/>
                <a:gd name="connsiteX0" fmla="*/ 0 w 2999053"/>
                <a:gd name="connsiteY0" fmla="*/ 3886199 h 3886199"/>
                <a:gd name="connsiteX1" fmla="*/ 2914650 w 2999053"/>
                <a:gd name="connsiteY1" fmla="*/ 0 h 3886199"/>
                <a:gd name="connsiteX0" fmla="*/ 385763 w 1561040"/>
                <a:gd name="connsiteY0" fmla="*/ 1885949 h 1885949"/>
                <a:gd name="connsiteX1" fmla="*/ 0 w 1561040"/>
                <a:gd name="connsiteY1" fmla="*/ 0 h 1885949"/>
                <a:gd name="connsiteX0" fmla="*/ 0 w 1289938"/>
                <a:gd name="connsiteY0" fmla="*/ 2214562 h 2214562"/>
                <a:gd name="connsiteX1" fmla="*/ 42862 w 1289938"/>
                <a:gd name="connsiteY1" fmla="*/ 0 h 2214562"/>
                <a:gd name="connsiteX0" fmla="*/ 0 w 722776"/>
                <a:gd name="connsiteY0" fmla="*/ 2214562 h 2214562"/>
                <a:gd name="connsiteX1" fmla="*/ 42862 w 722776"/>
                <a:gd name="connsiteY1" fmla="*/ 0 h 2214562"/>
                <a:gd name="connsiteX0" fmla="*/ 0 w 997388"/>
                <a:gd name="connsiteY0" fmla="*/ 2214562 h 2214562"/>
                <a:gd name="connsiteX1" fmla="*/ 42862 w 997388"/>
                <a:gd name="connsiteY1" fmla="*/ 0 h 2214562"/>
                <a:gd name="connsiteX0" fmla="*/ 0 w 983842"/>
                <a:gd name="connsiteY0" fmla="*/ 1843087 h 1843087"/>
                <a:gd name="connsiteX1" fmla="*/ 14287 w 983842"/>
                <a:gd name="connsiteY1" fmla="*/ 0 h 1843087"/>
                <a:gd name="connsiteX0" fmla="*/ 228600 w 1106517"/>
                <a:gd name="connsiteY0" fmla="*/ 1928812 h 1928812"/>
                <a:gd name="connsiteX1" fmla="*/ 0 w 1106517"/>
                <a:gd name="connsiteY1" fmla="*/ 0 h 1928812"/>
                <a:gd name="connsiteX0" fmla="*/ 228600 w 1034745"/>
                <a:gd name="connsiteY0" fmla="*/ 1928812 h 1928812"/>
                <a:gd name="connsiteX1" fmla="*/ 0 w 1034745"/>
                <a:gd name="connsiteY1" fmla="*/ 0 h 1928812"/>
                <a:gd name="connsiteX0" fmla="*/ 228600 w 916968"/>
                <a:gd name="connsiteY0" fmla="*/ 1928812 h 1928812"/>
                <a:gd name="connsiteX1" fmla="*/ 0 w 916968"/>
                <a:gd name="connsiteY1" fmla="*/ 0 h 1928812"/>
                <a:gd name="connsiteX0" fmla="*/ 228600 w 663675"/>
                <a:gd name="connsiteY0" fmla="*/ 1928812 h 1928812"/>
                <a:gd name="connsiteX1" fmla="*/ 0 w 663675"/>
                <a:gd name="connsiteY1" fmla="*/ 0 h 1928812"/>
                <a:gd name="connsiteX0" fmla="*/ 228600 w 690971"/>
                <a:gd name="connsiteY0" fmla="*/ 1928812 h 1928812"/>
                <a:gd name="connsiteX1" fmla="*/ 0 w 690971"/>
                <a:gd name="connsiteY1" fmla="*/ 0 h 1928812"/>
                <a:gd name="connsiteX0" fmla="*/ 350216 w 777435"/>
                <a:gd name="connsiteY0" fmla="*/ 1911761 h 1911761"/>
                <a:gd name="connsiteX1" fmla="*/ 0 w 777435"/>
                <a:gd name="connsiteY1" fmla="*/ 0 h 1911761"/>
                <a:gd name="connsiteX0" fmla="*/ 350216 w 437900"/>
                <a:gd name="connsiteY0" fmla="*/ 1911761 h 1911761"/>
                <a:gd name="connsiteX1" fmla="*/ 0 w 437900"/>
                <a:gd name="connsiteY1" fmla="*/ 0 h 1911761"/>
                <a:gd name="connsiteX0" fmla="*/ 575165 w 619597"/>
                <a:gd name="connsiteY0" fmla="*/ 733433 h 733433"/>
                <a:gd name="connsiteX1" fmla="*/ 0 w 619597"/>
                <a:gd name="connsiteY1" fmla="*/ 0 h 733433"/>
                <a:gd name="connsiteX0" fmla="*/ 575165 w 603799"/>
                <a:gd name="connsiteY0" fmla="*/ 1436492 h 1436492"/>
                <a:gd name="connsiteX1" fmla="*/ 0 w 603799"/>
                <a:gd name="connsiteY1" fmla="*/ 703059 h 1436492"/>
                <a:gd name="connsiteX0" fmla="*/ 592952 w 620690"/>
                <a:gd name="connsiteY0" fmla="*/ 604720 h 1227930"/>
                <a:gd name="connsiteX1" fmla="*/ 0 w 620690"/>
                <a:gd name="connsiteY1" fmla="*/ 1227930 h 1227930"/>
                <a:gd name="connsiteX0" fmla="*/ 592952 w 592952"/>
                <a:gd name="connsiteY0" fmla="*/ 601787 h 1224997"/>
                <a:gd name="connsiteX1" fmla="*/ 0 w 592952"/>
                <a:gd name="connsiteY1" fmla="*/ 1224997 h 1224997"/>
                <a:gd name="connsiteX0" fmla="*/ 653498 w 653498"/>
                <a:gd name="connsiteY0" fmla="*/ 283672 h 2114988"/>
                <a:gd name="connsiteX1" fmla="*/ 0 w 653498"/>
                <a:gd name="connsiteY1" fmla="*/ 2114988 h 2114988"/>
                <a:gd name="connsiteX0" fmla="*/ 653498 w 653498"/>
                <a:gd name="connsiteY0" fmla="*/ 73155 h 1904471"/>
                <a:gd name="connsiteX1" fmla="*/ 0 w 653498"/>
                <a:gd name="connsiteY1" fmla="*/ 1904471 h 1904471"/>
                <a:gd name="connsiteX0" fmla="*/ 653498 w 653498"/>
                <a:gd name="connsiteY0" fmla="*/ 64285 h 1895601"/>
                <a:gd name="connsiteX1" fmla="*/ 0 w 653498"/>
                <a:gd name="connsiteY1" fmla="*/ 1895601 h 1895601"/>
                <a:gd name="connsiteX0" fmla="*/ 537224 w 537224"/>
                <a:gd name="connsiteY0" fmla="*/ 43299 h 2355916"/>
                <a:gd name="connsiteX1" fmla="*/ 0 w 537224"/>
                <a:gd name="connsiteY1" fmla="*/ 2355916 h 2355916"/>
                <a:gd name="connsiteX0" fmla="*/ 537224 w 537224"/>
                <a:gd name="connsiteY0" fmla="*/ 0 h 2312617"/>
                <a:gd name="connsiteX1" fmla="*/ 0 w 537224"/>
                <a:gd name="connsiteY1" fmla="*/ 2312617 h 2312617"/>
                <a:gd name="connsiteX0" fmla="*/ 537597 w 537597"/>
                <a:gd name="connsiteY0" fmla="*/ 0 h 2312617"/>
                <a:gd name="connsiteX1" fmla="*/ 373 w 537597"/>
                <a:gd name="connsiteY1" fmla="*/ 2312617 h 2312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7597" h="2312617">
                  <a:moveTo>
                    <a:pt x="537597" y="0"/>
                  </a:moveTo>
                  <a:cubicBezTo>
                    <a:pt x="356827" y="161452"/>
                    <a:pt x="-13390" y="1430911"/>
                    <a:pt x="373" y="2312617"/>
                  </a:cubicBezTo>
                </a:path>
              </a:pathLst>
            </a:custGeom>
            <a:noFill/>
            <a:ln w="63500">
              <a:solidFill>
                <a:srgbClr val="5C3575"/>
              </a:solidFill>
              <a:headEnd type="triangle" w="lg" len="lg"/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5C3575"/>
                </a:solidFill>
              </a:endParaRPr>
            </a:p>
          </p:txBody>
        </p:sp>
        <p:sp>
          <p:nvSpPr>
            <p:cNvPr id="155" name="Textfeld 154">
              <a:extLst>
                <a:ext uri="{FF2B5EF4-FFF2-40B4-BE49-F238E27FC236}">
                  <a16:creationId xmlns:a16="http://schemas.microsoft.com/office/drawing/2014/main" id="{945727DE-CE54-AF41-AA7F-7D4A1704C158}"/>
                </a:ext>
              </a:extLst>
            </p:cNvPr>
            <p:cNvSpPr txBox="1"/>
            <p:nvPr/>
          </p:nvSpPr>
          <p:spPr>
            <a:xfrm>
              <a:off x="6531999" y="2120994"/>
              <a:ext cx="1314444" cy="738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solidFill>
                    <a:srgbClr val="5C3575"/>
                  </a:solidFill>
                </a:rPr>
                <a:t>Evaluate Fitness</a:t>
              </a:r>
            </a:p>
          </p:txBody>
        </p:sp>
      </p:grpSp>
      <p:grpSp>
        <p:nvGrpSpPr>
          <p:cNvPr id="170" name="Gruppieren 169">
            <a:extLst>
              <a:ext uri="{FF2B5EF4-FFF2-40B4-BE49-F238E27FC236}">
                <a16:creationId xmlns:a16="http://schemas.microsoft.com/office/drawing/2014/main" id="{53CBB3AF-5AB8-954E-988B-E024A8C317F4}"/>
              </a:ext>
            </a:extLst>
          </p:cNvPr>
          <p:cNvGrpSpPr/>
          <p:nvPr/>
        </p:nvGrpSpPr>
        <p:grpSpPr>
          <a:xfrm>
            <a:off x="6358799" y="2324368"/>
            <a:ext cx="1126493" cy="985435"/>
            <a:chOff x="7062865" y="1186373"/>
            <a:chExt cx="2002655" cy="1751884"/>
          </a:xfrm>
        </p:grpSpPr>
        <p:sp>
          <p:nvSpPr>
            <p:cNvPr id="153" name="Freihandform 152">
              <a:extLst>
                <a:ext uri="{FF2B5EF4-FFF2-40B4-BE49-F238E27FC236}">
                  <a16:creationId xmlns:a16="http://schemas.microsoft.com/office/drawing/2014/main" id="{B54E498F-5783-8241-A182-4D6CAB94A8D6}"/>
                </a:ext>
              </a:extLst>
            </p:cNvPr>
            <p:cNvSpPr/>
            <p:nvPr/>
          </p:nvSpPr>
          <p:spPr>
            <a:xfrm rot="10800000" flipV="1">
              <a:off x="8235337" y="1442483"/>
              <a:ext cx="830183" cy="1495774"/>
            </a:xfrm>
            <a:custGeom>
              <a:avLst/>
              <a:gdLst>
                <a:gd name="connsiteX0" fmla="*/ 0 w 3220605"/>
                <a:gd name="connsiteY0" fmla="*/ 5077548 h 5077548"/>
                <a:gd name="connsiteX1" fmla="*/ 2971800 w 3220605"/>
                <a:gd name="connsiteY1" fmla="*/ 1662836 h 5077548"/>
                <a:gd name="connsiteX2" fmla="*/ 3014662 w 3220605"/>
                <a:gd name="connsiteY2" fmla="*/ 191223 h 5077548"/>
                <a:gd name="connsiteX3" fmla="*/ 2643187 w 3220605"/>
                <a:gd name="connsiteY3" fmla="*/ 62636 h 5077548"/>
                <a:gd name="connsiteX0" fmla="*/ 0 w 3014662"/>
                <a:gd name="connsiteY0" fmla="*/ 5077548 h 5077548"/>
                <a:gd name="connsiteX1" fmla="*/ 3014662 w 3014662"/>
                <a:gd name="connsiteY1" fmla="*/ 191223 h 5077548"/>
                <a:gd name="connsiteX2" fmla="*/ 2643187 w 3014662"/>
                <a:gd name="connsiteY2" fmla="*/ 62636 h 5077548"/>
                <a:gd name="connsiteX0" fmla="*/ 0 w 2643187"/>
                <a:gd name="connsiteY0" fmla="*/ 5014912 h 5014912"/>
                <a:gd name="connsiteX1" fmla="*/ 2643187 w 2643187"/>
                <a:gd name="connsiteY1" fmla="*/ 0 h 5014912"/>
                <a:gd name="connsiteX0" fmla="*/ 0 w 2843212"/>
                <a:gd name="connsiteY0" fmla="*/ 3757612 h 3757612"/>
                <a:gd name="connsiteX1" fmla="*/ 2843212 w 2843212"/>
                <a:gd name="connsiteY1" fmla="*/ 0 h 3757612"/>
                <a:gd name="connsiteX0" fmla="*/ 0 w 2847524"/>
                <a:gd name="connsiteY0" fmla="*/ 3757612 h 3757612"/>
                <a:gd name="connsiteX1" fmla="*/ 2843212 w 2847524"/>
                <a:gd name="connsiteY1" fmla="*/ 0 h 3757612"/>
                <a:gd name="connsiteX0" fmla="*/ 0 w 2863637"/>
                <a:gd name="connsiteY0" fmla="*/ 3757612 h 3757612"/>
                <a:gd name="connsiteX1" fmla="*/ 2843212 w 2863637"/>
                <a:gd name="connsiteY1" fmla="*/ 0 h 3757612"/>
                <a:gd name="connsiteX0" fmla="*/ 0 w 2932716"/>
                <a:gd name="connsiteY0" fmla="*/ 3886199 h 3886199"/>
                <a:gd name="connsiteX1" fmla="*/ 2914650 w 2932716"/>
                <a:gd name="connsiteY1" fmla="*/ 0 h 3886199"/>
                <a:gd name="connsiteX0" fmla="*/ 0 w 2999053"/>
                <a:gd name="connsiteY0" fmla="*/ 3886199 h 3886199"/>
                <a:gd name="connsiteX1" fmla="*/ 2914650 w 2999053"/>
                <a:gd name="connsiteY1" fmla="*/ 0 h 3886199"/>
                <a:gd name="connsiteX0" fmla="*/ 385763 w 1561040"/>
                <a:gd name="connsiteY0" fmla="*/ 1885949 h 1885949"/>
                <a:gd name="connsiteX1" fmla="*/ 0 w 1561040"/>
                <a:gd name="connsiteY1" fmla="*/ 0 h 1885949"/>
                <a:gd name="connsiteX0" fmla="*/ 0 w 1289938"/>
                <a:gd name="connsiteY0" fmla="*/ 2214562 h 2214562"/>
                <a:gd name="connsiteX1" fmla="*/ 42862 w 1289938"/>
                <a:gd name="connsiteY1" fmla="*/ 0 h 2214562"/>
                <a:gd name="connsiteX0" fmla="*/ 0 w 722776"/>
                <a:gd name="connsiteY0" fmla="*/ 2214562 h 2214562"/>
                <a:gd name="connsiteX1" fmla="*/ 42862 w 722776"/>
                <a:gd name="connsiteY1" fmla="*/ 0 h 2214562"/>
                <a:gd name="connsiteX0" fmla="*/ 0 w 997388"/>
                <a:gd name="connsiteY0" fmla="*/ 2214562 h 2214562"/>
                <a:gd name="connsiteX1" fmla="*/ 42862 w 997388"/>
                <a:gd name="connsiteY1" fmla="*/ 0 h 2214562"/>
                <a:gd name="connsiteX0" fmla="*/ 0 w 983842"/>
                <a:gd name="connsiteY0" fmla="*/ 1843087 h 1843087"/>
                <a:gd name="connsiteX1" fmla="*/ 14287 w 983842"/>
                <a:gd name="connsiteY1" fmla="*/ 0 h 1843087"/>
                <a:gd name="connsiteX0" fmla="*/ 228600 w 1106517"/>
                <a:gd name="connsiteY0" fmla="*/ 1928812 h 1928812"/>
                <a:gd name="connsiteX1" fmla="*/ 0 w 1106517"/>
                <a:gd name="connsiteY1" fmla="*/ 0 h 1928812"/>
                <a:gd name="connsiteX0" fmla="*/ 228600 w 1034745"/>
                <a:gd name="connsiteY0" fmla="*/ 1928812 h 1928812"/>
                <a:gd name="connsiteX1" fmla="*/ 0 w 1034745"/>
                <a:gd name="connsiteY1" fmla="*/ 0 h 1928812"/>
                <a:gd name="connsiteX0" fmla="*/ 228600 w 916968"/>
                <a:gd name="connsiteY0" fmla="*/ 1928812 h 1928812"/>
                <a:gd name="connsiteX1" fmla="*/ 0 w 916968"/>
                <a:gd name="connsiteY1" fmla="*/ 0 h 1928812"/>
                <a:gd name="connsiteX0" fmla="*/ 228600 w 663675"/>
                <a:gd name="connsiteY0" fmla="*/ 1928812 h 1928812"/>
                <a:gd name="connsiteX1" fmla="*/ 0 w 663675"/>
                <a:gd name="connsiteY1" fmla="*/ 0 h 1928812"/>
                <a:gd name="connsiteX0" fmla="*/ 228600 w 690971"/>
                <a:gd name="connsiteY0" fmla="*/ 1928812 h 1928812"/>
                <a:gd name="connsiteX1" fmla="*/ 0 w 690971"/>
                <a:gd name="connsiteY1" fmla="*/ 0 h 1928812"/>
                <a:gd name="connsiteX0" fmla="*/ 350216 w 777435"/>
                <a:gd name="connsiteY0" fmla="*/ 1911761 h 1911761"/>
                <a:gd name="connsiteX1" fmla="*/ 0 w 777435"/>
                <a:gd name="connsiteY1" fmla="*/ 0 h 1911761"/>
                <a:gd name="connsiteX0" fmla="*/ 350216 w 437900"/>
                <a:gd name="connsiteY0" fmla="*/ 1911761 h 1911761"/>
                <a:gd name="connsiteX1" fmla="*/ 0 w 437900"/>
                <a:gd name="connsiteY1" fmla="*/ 0 h 1911761"/>
                <a:gd name="connsiteX0" fmla="*/ 575165 w 619597"/>
                <a:gd name="connsiteY0" fmla="*/ 733433 h 733433"/>
                <a:gd name="connsiteX1" fmla="*/ 0 w 619597"/>
                <a:gd name="connsiteY1" fmla="*/ 0 h 733433"/>
                <a:gd name="connsiteX0" fmla="*/ 575165 w 603799"/>
                <a:gd name="connsiteY0" fmla="*/ 1436492 h 1436492"/>
                <a:gd name="connsiteX1" fmla="*/ 0 w 603799"/>
                <a:gd name="connsiteY1" fmla="*/ 703059 h 1436492"/>
                <a:gd name="connsiteX0" fmla="*/ 592952 w 620690"/>
                <a:gd name="connsiteY0" fmla="*/ 604720 h 1227930"/>
                <a:gd name="connsiteX1" fmla="*/ 0 w 620690"/>
                <a:gd name="connsiteY1" fmla="*/ 1227930 h 1227930"/>
                <a:gd name="connsiteX0" fmla="*/ 592952 w 592952"/>
                <a:gd name="connsiteY0" fmla="*/ 601787 h 1224997"/>
                <a:gd name="connsiteX1" fmla="*/ 0 w 592952"/>
                <a:gd name="connsiteY1" fmla="*/ 1224997 h 1224997"/>
                <a:gd name="connsiteX0" fmla="*/ 653498 w 653498"/>
                <a:gd name="connsiteY0" fmla="*/ 283672 h 2114988"/>
                <a:gd name="connsiteX1" fmla="*/ 0 w 653498"/>
                <a:gd name="connsiteY1" fmla="*/ 2114988 h 2114988"/>
                <a:gd name="connsiteX0" fmla="*/ 653498 w 653498"/>
                <a:gd name="connsiteY0" fmla="*/ 73155 h 1904471"/>
                <a:gd name="connsiteX1" fmla="*/ 0 w 653498"/>
                <a:gd name="connsiteY1" fmla="*/ 1904471 h 1904471"/>
                <a:gd name="connsiteX0" fmla="*/ 653498 w 653498"/>
                <a:gd name="connsiteY0" fmla="*/ 64285 h 1895601"/>
                <a:gd name="connsiteX1" fmla="*/ 0 w 653498"/>
                <a:gd name="connsiteY1" fmla="*/ 1895601 h 1895601"/>
                <a:gd name="connsiteX0" fmla="*/ 537224 w 537224"/>
                <a:gd name="connsiteY0" fmla="*/ 43299 h 2355916"/>
                <a:gd name="connsiteX1" fmla="*/ 0 w 537224"/>
                <a:gd name="connsiteY1" fmla="*/ 2355916 h 2355916"/>
                <a:gd name="connsiteX0" fmla="*/ 537224 w 537224"/>
                <a:gd name="connsiteY0" fmla="*/ 0 h 2312617"/>
                <a:gd name="connsiteX1" fmla="*/ 0 w 537224"/>
                <a:gd name="connsiteY1" fmla="*/ 2312617 h 2312617"/>
                <a:gd name="connsiteX0" fmla="*/ 537597 w 537597"/>
                <a:gd name="connsiteY0" fmla="*/ 0 h 2312617"/>
                <a:gd name="connsiteX1" fmla="*/ 373 w 537597"/>
                <a:gd name="connsiteY1" fmla="*/ 2312617 h 2312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7597" h="2312617">
                  <a:moveTo>
                    <a:pt x="537597" y="0"/>
                  </a:moveTo>
                  <a:cubicBezTo>
                    <a:pt x="356827" y="161452"/>
                    <a:pt x="-13390" y="1430911"/>
                    <a:pt x="373" y="2312617"/>
                  </a:cubicBezTo>
                </a:path>
              </a:pathLst>
            </a:custGeom>
            <a:noFill/>
            <a:ln w="63500">
              <a:solidFill>
                <a:srgbClr val="5C3575"/>
              </a:solidFill>
              <a:headEnd type="triangle" w="lg" len="lg"/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5C3575"/>
                </a:solidFill>
              </a:endParaRPr>
            </a:p>
          </p:txBody>
        </p:sp>
        <p:sp>
          <p:nvSpPr>
            <p:cNvPr id="156" name="Textfeld 155">
              <a:extLst>
                <a:ext uri="{FF2B5EF4-FFF2-40B4-BE49-F238E27FC236}">
                  <a16:creationId xmlns:a16="http://schemas.microsoft.com/office/drawing/2014/main" id="{19E94D3E-E57E-8A4F-8CFA-4E1E09E55B67}"/>
                </a:ext>
              </a:extLst>
            </p:cNvPr>
            <p:cNvSpPr txBox="1"/>
            <p:nvPr/>
          </p:nvSpPr>
          <p:spPr>
            <a:xfrm>
              <a:off x="7062865" y="1186373"/>
              <a:ext cx="1314443" cy="738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solidFill>
                    <a:srgbClr val="5C3575"/>
                  </a:solidFill>
                </a:rPr>
                <a:t>Evaluate Fitness</a:t>
              </a:r>
            </a:p>
          </p:txBody>
        </p:sp>
      </p:grpSp>
      <p:grpSp>
        <p:nvGrpSpPr>
          <p:cNvPr id="171" name="Gruppieren 170">
            <a:extLst>
              <a:ext uri="{FF2B5EF4-FFF2-40B4-BE49-F238E27FC236}">
                <a16:creationId xmlns:a16="http://schemas.microsoft.com/office/drawing/2014/main" id="{9FE493F2-5298-6C4C-964B-79D825577255}"/>
              </a:ext>
            </a:extLst>
          </p:cNvPr>
          <p:cNvGrpSpPr/>
          <p:nvPr/>
        </p:nvGrpSpPr>
        <p:grpSpPr>
          <a:xfrm>
            <a:off x="6942891" y="1715636"/>
            <a:ext cx="1100547" cy="605638"/>
            <a:chOff x="8101253" y="104184"/>
            <a:chExt cx="1956528" cy="1076689"/>
          </a:xfrm>
        </p:grpSpPr>
        <p:sp>
          <p:nvSpPr>
            <p:cNvPr id="157" name="Textfeld 156">
              <a:extLst>
                <a:ext uri="{FF2B5EF4-FFF2-40B4-BE49-F238E27FC236}">
                  <a16:creationId xmlns:a16="http://schemas.microsoft.com/office/drawing/2014/main" id="{4D70A6BB-8DF8-594B-AE25-6594E16B034B}"/>
                </a:ext>
              </a:extLst>
            </p:cNvPr>
            <p:cNvSpPr txBox="1"/>
            <p:nvPr/>
          </p:nvSpPr>
          <p:spPr>
            <a:xfrm>
              <a:off x="8101253" y="104184"/>
              <a:ext cx="1314444" cy="738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solidFill>
                    <a:srgbClr val="5C3575"/>
                  </a:solidFill>
                </a:rPr>
                <a:t>Evaluate Fitness</a:t>
              </a:r>
            </a:p>
          </p:txBody>
        </p:sp>
        <p:sp>
          <p:nvSpPr>
            <p:cNvPr id="159" name="Freihandform 158">
              <a:extLst>
                <a:ext uri="{FF2B5EF4-FFF2-40B4-BE49-F238E27FC236}">
                  <a16:creationId xmlns:a16="http://schemas.microsoft.com/office/drawing/2014/main" id="{711B6A6E-6279-2F4B-B15B-AAA959F0F923}"/>
                </a:ext>
              </a:extLst>
            </p:cNvPr>
            <p:cNvSpPr/>
            <p:nvPr/>
          </p:nvSpPr>
          <p:spPr>
            <a:xfrm rot="10800000" flipV="1">
              <a:off x="9227598" y="404346"/>
              <a:ext cx="830183" cy="776527"/>
            </a:xfrm>
            <a:custGeom>
              <a:avLst/>
              <a:gdLst>
                <a:gd name="connsiteX0" fmla="*/ 0 w 3220605"/>
                <a:gd name="connsiteY0" fmla="*/ 5077548 h 5077548"/>
                <a:gd name="connsiteX1" fmla="*/ 2971800 w 3220605"/>
                <a:gd name="connsiteY1" fmla="*/ 1662836 h 5077548"/>
                <a:gd name="connsiteX2" fmla="*/ 3014662 w 3220605"/>
                <a:gd name="connsiteY2" fmla="*/ 191223 h 5077548"/>
                <a:gd name="connsiteX3" fmla="*/ 2643187 w 3220605"/>
                <a:gd name="connsiteY3" fmla="*/ 62636 h 5077548"/>
                <a:gd name="connsiteX0" fmla="*/ 0 w 3014662"/>
                <a:gd name="connsiteY0" fmla="*/ 5077548 h 5077548"/>
                <a:gd name="connsiteX1" fmla="*/ 3014662 w 3014662"/>
                <a:gd name="connsiteY1" fmla="*/ 191223 h 5077548"/>
                <a:gd name="connsiteX2" fmla="*/ 2643187 w 3014662"/>
                <a:gd name="connsiteY2" fmla="*/ 62636 h 5077548"/>
                <a:gd name="connsiteX0" fmla="*/ 0 w 2643187"/>
                <a:gd name="connsiteY0" fmla="*/ 5014912 h 5014912"/>
                <a:gd name="connsiteX1" fmla="*/ 2643187 w 2643187"/>
                <a:gd name="connsiteY1" fmla="*/ 0 h 5014912"/>
                <a:gd name="connsiteX0" fmla="*/ 0 w 2843212"/>
                <a:gd name="connsiteY0" fmla="*/ 3757612 h 3757612"/>
                <a:gd name="connsiteX1" fmla="*/ 2843212 w 2843212"/>
                <a:gd name="connsiteY1" fmla="*/ 0 h 3757612"/>
                <a:gd name="connsiteX0" fmla="*/ 0 w 2847524"/>
                <a:gd name="connsiteY0" fmla="*/ 3757612 h 3757612"/>
                <a:gd name="connsiteX1" fmla="*/ 2843212 w 2847524"/>
                <a:gd name="connsiteY1" fmla="*/ 0 h 3757612"/>
                <a:gd name="connsiteX0" fmla="*/ 0 w 2863637"/>
                <a:gd name="connsiteY0" fmla="*/ 3757612 h 3757612"/>
                <a:gd name="connsiteX1" fmla="*/ 2843212 w 2863637"/>
                <a:gd name="connsiteY1" fmla="*/ 0 h 3757612"/>
                <a:gd name="connsiteX0" fmla="*/ 0 w 2932716"/>
                <a:gd name="connsiteY0" fmla="*/ 3886199 h 3886199"/>
                <a:gd name="connsiteX1" fmla="*/ 2914650 w 2932716"/>
                <a:gd name="connsiteY1" fmla="*/ 0 h 3886199"/>
                <a:gd name="connsiteX0" fmla="*/ 0 w 2999053"/>
                <a:gd name="connsiteY0" fmla="*/ 3886199 h 3886199"/>
                <a:gd name="connsiteX1" fmla="*/ 2914650 w 2999053"/>
                <a:gd name="connsiteY1" fmla="*/ 0 h 3886199"/>
                <a:gd name="connsiteX0" fmla="*/ 385763 w 1561040"/>
                <a:gd name="connsiteY0" fmla="*/ 1885949 h 1885949"/>
                <a:gd name="connsiteX1" fmla="*/ 0 w 1561040"/>
                <a:gd name="connsiteY1" fmla="*/ 0 h 1885949"/>
                <a:gd name="connsiteX0" fmla="*/ 0 w 1289938"/>
                <a:gd name="connsiteY0" fmla="*/ 2214562 h 2214562"/>
                <a:gd name="connsiteX1" fmla="*/ 42862 w 1289938"/>
                <a:gd name="connsiteY1" fmla="*/ 0 h 2214562"/>
                <a:gd name="connsiteX0" fmla="*/ 0 w 722776"/>
                <a:gd name="connsiteY0" fmla="*/ 2214562 h 2214562"/>
                <a:gd name="connsiteX1" fmla="*/ 42862 w 722776"/>
                <a:gd name="connsiteY1" fmla="*/ 0 h 2214562"/>
                <a:gd name="connsiteX0" fmla="*/ 0 w 997388"/>
                <a:gd name="connsiteY0" fmla="*/ 2214562 h 2214562"/>
                <a:gd name="connsiteX1" fmla="*/ 42862 w 997388"/>
                <a:gd name="connsiteY1" fmla="*/ 0 h 2214562"/>
                <a:gd name="connsiteX0" fmla="*/ 0 w 983842"/>
                <a:gd name="connsiteY0" fmla="*/ 1843087 h 1843087"/>
                <a:gd name="connsiteX1" fmla="*/ 14287 w 983842"/>
                <a:gd name="connsiteY1" fmla="*/ 0 h 1843087"/>
                <a:gd name="connsiteX0" fmla="*/ 228600 w 1106517"/>
                <a:gd name="connsiteY0" fmla="*/ 1928812 h 1928812"/>
                <a:gd name="connsiteX1" fmla="*/ 0 w 1106517"/>
                <a:gd name="connsiteY1" fmla="*/ 0 h 1928812"/>
                <a:gd name="connsiteX0" fmla="*/ 228600 w 1034745"/>
                <a:gd name="connsiteY0" fmla="*/ 1928812 h 1928812"/>
                <a:gd name="connsiteX1" fmla="*/ 0 w 1034745"/>
                <a:gd name="connsiteY1" fmla="*/ 0 h 1928812"/>
                <a:gd name="connsiteX0" fmla="*/ 228600 w 916968"/>
                <a:gd name="connsiteY0" fmla="*/ 1928812 h 1928812"/>
                <a:gd name="connsiteX1" fmla="*/ 0 w 916968"/>
                <a:gd name="connsiteY1" fmla="*/ 0 h 1928812"/>
                <a:gd name="connsiteX0" fmla="*/ 228600 w 663675"/>
                <a:gd name="connsiteY0" fmla="*/ 1928812 h 1928812"/>
                <a:gd name="connsiteX1" fmla="*/ 0 w 663675"/>
                <a:gd name="connsiteY1" fmla="*/ 0 h 1928812"/>
                <a:gd name="connsiteX0" fmla="*/ 228600 w 690971"/>
                <a:gd name="connsiteY0" fmla="*/ 1928812 h 1928812"/>
                <a:gd name="connsiteX1" fmla="*/ 0 w 690971"/>
                <a:gd name="connsiteY1" fmla="*/ 0 h 1928812"/>
                <a:gd name="connsiteX0" fmla="*/ 350216 w 777435"/>
                <a:gd name="connsiteY0" fmla="*/ 1911761 h 1911761"/>
                <a:gd name="connsiteX1" fmla="*/ 0 w 777435"/>
                <a:gd name="connsiteY1" fmla="*/ 0 h 1911761"/>
                <a:gd name="connsiteX0" fmla="*/ 350216 w 437900"/>
                <a:gd name="connsiteY0" fmla="*/ 1911761 h 1911761"/>
                <a:gd name="connsiteX1" fmla="*/ 0 w 437900"/>
                <a:gd name="connsiteY1" fmla="*/ 0 h 1911761"/>
                <a:gd name="connsiteX0" fmla="*/ 575165 w 619597"/>
                <a:gd name="connsiteY0" fmla="*/ 733433 h 733433"/>
                <a:gd name="connsiteX1" fmla="*/ 0 w 619597"/>
                <a:gd name="connsiteY1" fmla="*/ 0 h 733433"/>
                <a:gd name="connsiteX0" fmla="*/ 575165 w 603799"/>
                <a:gd name="connsiteY0" fmla="*/ 1436492 h 1436492"/>
                <a:gd name="connsiteX1" fmla="*/ 0 w 603799"/>
                <a:gd name="connsiteY1" fmla="*/ 703059 h 1436492"/>
                <a:gd name="connsiteX0" fmla="*/ 592952 w 620690"/>
                <a:gd name="connsiteY0" fmla="*/ 604720 h 1227930"/>
                <a:gd name="connsiteX1" fmla="*/ 0 w 620690"/>
                <a:gd name="connsiteY1" fmla="*/ 1227930 h 1227930"/>
                <a:gd name="connsiteX0" fmla="*/ 592952 w 592952"/>
                <a:gd name="connsiteY0" fmla="*/ 601787 h 1224997"/>
                <a:gd name="connsiteX1" fmla="*/ 0 w 592952"/>
                <a:gd name="connsiteY1" fmla="*/ 1224997 h 1224997"/>
                <a:gd name="connsiteX0" fmla="*/ 653498 w 653498"/>
                <a:gd name="connsiteY0" fmla="*/ 283672 h 2114988"/>
                <a:gd name="connsiteX1" fmla="*/ 0 w 653498"/>
                <a:gd name="connsiteY1" fmla="*/ 2114988 h 2114988"/>
                <a:gd name="connsiteX0" fmla="*/ 653498 w 653498"/>
                <a:gd name="connsiteY0" fmla="*/ 73155 h 1904471"/>
                <a:gd name="connsiteX1" fmla="*/ 0 w 653498"/>
                <a:gd name="connsiteY1" fmla="*/ 1904471 h 1904471"/>
                <a:gd name="connsiteX0" fmla="*/ 653498 w 653498"/>
                <a:gd name="connsiteY0" fmla="*/ 64285 h 1895601"/>
                <a:gd name="connsiteX1" fmla="*/ 0 w 653498"/>
                <a:gd name="connsiteY1" fmla="*/ 1895601 h 1895601"/>
                <a:gd name="connsiteX0" fmla="*/ 537224 w 537224"/>
                <a:gd name="connsiteY0" fmla="*/ 43299 h 2355916"/>
                <a:gd name="connsiteX1" fmla="*/ 0 w 537224"/>
                <a:gd name="connsiteY1" fmla="*/ 2355916 h 2355916"/>
                <a:gd name="connsiteX0" fmla="*/ 537224 w 537224"/>
                <a:gd name="connsiteY0" fmla="*/ 0 h 2312617"/>
                <a:gd name="connsiteX1" fmla="*/ 0 w 537224"/>
                <a:gd name="connsiteY1" fmla="*/ 2312617 h 2312617"/>
                <a:gd name="connsiteX0" fmla="*/ 537597 w 537597"/>
                <a:gd name="connsiteY0" fmla="*/ 0 h 2312617"/>
                <a:gd name="connsiteX1" fmla="*/ 373 w 537597"/>
                <a:gd name="connsiteY1" fmla="*/ 2312617 h 2312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37597" h="2312617">
                  <a:moveTo>
                    <a:pt x="537597" y="0"/>
                  </a:moveTo>
                  <a:cubicBezTo>
                    <a:pt x="356827" y="161452"/>
                    <a:pt x="-13390" y="1430911"/>
                    <a:pt x="373" y="2312617"/>
                  </a:cubicBezTo>
                </a:path>
              </a:pathLst>
            </a:custGeom>
            <a:noFill/>
            <a:ln w="63500">
              <a:solidFill>
                <a:srgbClr val="5C3575"/>
              </a:solidFill>
              <a:headEnd type="triangle" w="lg" len="lg"/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5C3575"/>
                </a:solidFill>
              </a:endParaRPr>
            </a:p>
          </p:txBody>
        </p:sp>
      </p:grpSp>
      <p:sp>
        <p:nvSpPr>
          <p:cNvPr id="161" name="Titel 160">
            <a:extLst>
              <a:ext uri="{FF2B5EF4-FFF2-40B4-BE49-F238E27FC236}">
                <a16:creationId xmlns:a16="http://schemas.microsoft.com/office/drawing/2014/main" id="{B120413C-F37C-5644-8E9A-40D215C64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5521" y="978925"/>
            <a:ext cx="5906744" cy="628407"/>
          </a:xfrm>
        </p:spPr>
        <p:txBody>
          <a:bodyPr>
            <a:normAutofit fontScale="90000"/>
          </a:bodyPr>
          <a:lstStyle/>
          <a:p>
            <a:r>
              <a:rPr lang="en-US">
                <a:solidFill>
                  <a:srgbClr val="5C3575"/>
                </a:solidFill>
                <a:latin typeface="+mn-lt"/>
              </a:rPr>
              <a:t>Evolutionary Change</a:t>
            </a:r>
          </a:p>
        </p:txBody>
      </p:sp>
      <p:grpSp>
        <p:nvGrpSpPr>
          <p:cNvPr id="177" name="Gruppieren 176">
            <a:extLst>
              <a:ext uri="{FF2B5EF4-FFF2-40B4-BE49-F238E27FC236}">
                <a16:creationId xmlns:a16="http://schemas.microsoft.com/office/drawing/2014/main" id="{2A63A0FD-02C6-0A4B-BE9F-B23B86B60523}"/>
              </a:ext>
            </a:extLst>
          </p:cNvPr>
          <p:cNvGrpSpPr/>
          <p:nvPr/>
        </p:nvGrpSpPr>
        <p:grpSpPr>
          <a:xfrm>
            <a:off x="5449888" y="3927592"/>
            <a:ext cx="1068867" cy="397365"/>
            <a:chOff x="5447027" y="4036544"/>
            <a:chExt cx="1900208" cy="706425"/>
          </a:xfrm>
        </p:grpSpPr>
        <p:sp>
          <p:nvSpPr>
            <p:cNvPr id="95" name="Freihandform 94">
              <a:extLst>
                <a:ext uri="{FF2B5EF4-FFF2-40B4-BE49-F238E27FC236}">
                  <a16:creationId xmlns:a16="http://schemas.microsoft.com/office/drawing/2014/main" id="{E1062443-026C-8A4D-858A-5B7FA46C0F86}"/>
                </a:ext>
              </a:extLst>
            </p:cNvPr>
            <p:cNvSpPr/>
            <p:nvPr/>
          </p:nvSpPr>
          <p:spPr>
            <a:xfrm rot="4595260" flipH="1" flipV="1">
              <a:off x="6134172" y="3349399"/>
              <a:ext cx="525917" cy="1900208"/>
            </a:xfrm>
            <a:custGeom>
              <a:avLst/>
              <a:gdLst>
                <a:gd name="connsiteX0" fmla="*/ 0 w 3220605"/>
                <a:gd name="connsiteY0" fmla="*/ 5077548 h 5077548"/>
                <a:gd name="connsiteX1" fmla="*/ 2971800 w 3220605"/>
                <a:gd name="connsiteY1" fmla="*/ 1662836 h 5077548"/>
                <a:gd name="connsiteX2" fmla="*/ 3014662 w 3220605"/>
                <a:gd name="connsiteY2" fmla="*/ 191223 h 5077548"/>
                <a:gd name="connsiteX3" fmla="*/ 2643187 w 3220605"/>
                <a:gd name="connsiteY3" fmla="*/ 62636 h 5077548"/>
                <a:gd name="connsiteX0" fmla="*/ 0 w 3014662"/>
                <a:gd name="connsiteY0" fmla="*/ 5077548 h 5077548"/>
                <a:gd name="connsiteX1" fmla="*/ 3014662 w 3014662"/>
                <a:gd name="connsiteY1" fmla="*/ 191223 h 5077548"/>
                <a:gd name="connsiteX2" fmla="*/ 2643187 w 3014662"/>
                <a:gd name="connsiteY2" fmla="*/ 62636 h 5077548"/>
                <a:gd name="connsiteX0" fmla="*/ 0 w 2643187"/>
                <a:gd name="connsiteY0" fmla="*/ 5014912 h 5014912"/>
                <a:gd name="connsiteX1" fmla="*/ 2643187 w 2643187"/>
                <a:gd name="connsiteY1" fmla="*/ 0 h 5014912"/>
                <a:gd name="connsiteX0" fmla="*/ 0 w 2843212"/>
                <a:gd name="connsiteY0" fmla="*/ 3757612 h 3757612"/>
                <a:gd name="connsiteX1" fmla="*/ 2843212 w 2843212"/>
                <a:gd name="connsiteY1" fmla="*/ 0 h 3757612"/>
                <a:gd name="connsiteX0" fmla="*/ 0 w 2847524"/>
                <a:gd name="connsiteY0" fmla="*/ 3757612 h 3757612"/>
                <a:gd name="connsiteX1" fmla="*/ 2843212 w 2847524"/>
                <a:gd name="connsiteY1" fmla="*/ 0 h 3757612"/>
                <a:gd name="connsiteX0" fmla="*/ 0 w 2863637"/>
                <a:gd name="connsiteY0" fmla="*/ 3757612 h 3757612"/>
                <a:gd name="connsiteX1" fmla="*/ 2843212 w 2863637"/>
                <a:gd name="connsiteY1" fmla="*/ 0 h 3757612"/>
                <a:gd name="connsiteX0" fmla="*/ 0 w 2932716"/>
                <a:gd name="connsiteY0" fmla="*/ 3886199 h 3886199"/>
                <a:gd name="connsiteX1" fmla="*/ 2914650 w 2932716"/>
                <a:gd name="connsiteY1" fmla="*/ 0 h 3886199"/>
                <a:gd name="connsiteX0" fmla="*/ 0 w 2999053"/>
                <a:gd name="connsiteY0" fmla="*/ 3886199 h 3886199"/>
                <a:gd name="connsiteX1" fmla="*/ 2914650 w 2999053"/>
                <a:gd name="connsiteY1" fmla="*/ 0 h 3886199"/>
                <a:gd name="connsiteX0" fmla="*/ 385763 w 1561040"/>
                <a:gd name="connsiteY0" fmla="*/ 1885949 h 1885949"/>
                <a:gd name="connsiteX1" fmla="*/ 0 w 1561040"/>
                <a:gd name="connsiteY1" fmla="*/ 0 h 1885949"/>
                <a:gd name="connsiteX0" fmla="*/ 0 w 1289938"/>
                <a:gd name="connsiteY0" fmla="*/ 2214562 h 2214562"/>
                <a:gd name="connsiteX1" fmla="*/ 42862 w 1289938"/>
                <a:gd name="connsiteY1" fmla="*/ 0 h 2214562"/>
                <a:gd name="connsiteX0" fmla="*/ 0 w 722776"/>
                <a:gd name="connsiteY0" fmla="*/ 2214562 h 2214562"/>
                <a:gd name="connsiteX1" fmla="*/ 42862 w 722776"/>
                <a:gd name="connsiteY1" fmla="*/ 0 h 2214562"/>
                <a:gd name="connsiteX0" fmla="*/ 0 w 997388"/>
                <a:gd name="connsiteY0" fmla="*/ 2214562 h 2214562"/>
                <a:gd name="connsiteX1" fmla="*/ 42862 w 997388"/>
                <a:gd name="connsiteY1" fmla="*/ 0 h 2214562"/>
                <a:gd name="connsiteX0" fmla="*/ 0 w 983842"/>
                <a:gd name="connsiteY0" fmla="*/ 1843087 h 1843087"/>
                <a:gd name="connsiteX1" fmla="*/ 14287 w 983842"/>
                <a:gd name="connsiteY1" fmla="*/ 0 h 1843087"/>
                <a:gd name="connsiteX0" fmla="*/ 228600 w 1106517"/>
                <a:gd name="connsiteY0" fmla="*/ 1928812 h 1928812"/>
                <a:gd name="connsiteX1" fmla="*/ 0 w 1106517"/>
                <a:gd name="connsiteY1" fmla="*/ 0 h 1928812"/>
                <a:gd name="connsiteX0" fmla="*/ 228600 w 1034745"/>
                <a:gd name="connsiteY0" fmla="*/ 1928812 h 1928812"/>
                <a:gd name="connsiteX1" fmla="*/ 0 w 1034745"/>
                <a:gd name="connsiteY1" fmla="*/ 0 h 1928812"/>
                <a:gd name="connsiteX0" fmla="*/ 228600 w 916968"/>
                <a:gd name="connsiteY0" fmla="*/ 1928812 h 1928812"/>
                <a:gd name="connsiteX1" fmla="*/ 0 w 916968"/>
                <a:gd name="connsiteY1" fmla="*/ 0 h 1928812"/>
                <a:gd name="connsiteX0" fmla="*/ 228600 w 663675"/>
                <a:gd name="connsiteY0" fmla="*/ 1928812 h 1928812"/>
                <a:gd name="connsiteX1" fmla="*/ 0 w 663675"/>
                <a:gd name="connsiteY1" fmla="*/ 0 h 1928812"/>
                <a:gd name="connsiteX0" fmla="*/ 228600 w 690971"/>
                <a:gd name="connsiteY0" fmla="*/ 1928812 h 1928812"/>
                <a:gd name="connsiteX1" fmla="*/ 0 w 690971"/>
                <a:gd name="connsiteY1" fmla="*/ 0 h 192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90971" h="1928812">
                  <a:moveTo>
                    <a:pt x="228600" y="1928812"/>
                  </a:moveTo>
                  <a:cubicBezTo>
                    <a:pt x="1136382" y="1511246"/>
                    <a:pt x="514673" y="644954"/>
                    <a:pt x="0" y="0"/>
                  </a:cubicBezTo>
                </a:path>
              </a:pathLst>
            </a:custGeom>
            <a:noFill/>
            <a:ln w="63500">
              <a:solidFill>
                <a:schemeClr val="accent3">
                  <a:lumMod val="75000"/>
                </a:schemeClr>
              </a:solidFill>
              <a:headEnd type="none"/>
              <a:tailEnd type="triangl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5C3575"/>
                </a:solidFill>
              </a:endParaRPr>
            </a:p>
          </p:txBody>
        </p:sp>
        <p:sp>
          <p:nvSpPr>
            <p:cNvPr id="174" name="Textfeld 173">
              <a:extLst>
                <a:ext uri="{FF2B5EF4-FFF2-40B4-BE49-F238E27FC236}">
                  <a16:creationId xmlns:a16="http://schemas.microsoft.com/office/drawing/2014/main" id="{652B485E-723E-6947-9197-8651D77B1B08}"/>
                </a:ext>
              </a:extLst>
            </p:cNvPr>
            <p:cNvSpPr txBox="1"/>
            <p:nvPr/>
          </p:nvSpPr>
          <p:spPr>
            <a:xfrm>
              <a:off x="6005139" y="4291564"/>
              <a:ext cx="1314444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solidFill>
                    <a:srgbClr val="5C3575"/>
                  </a:solidFill>
                </a:rPr>
                <a:t>Roll back</a:t>
              </a:r>
            </a:p>
          </p:txBody>
        </p:sp>
      </p:grpSp>
      <p:grpSp>
        <p:nvGrpSpPr>
          <p:cNvPr id="176" name="Gruppieren 175">
            <a:extLst>
              <a:ext uri="{FF2B5EF4-FFF2-40B4-BE49-F238E27FC236}">
                <a16:creationId xmlns:a16="http://schemas.microsoft.com/office/drawing/2014/main" id="{1220610A-974B-AF45-BBB3-450DF5E4A782}"/>
              </a:ext>
            </a:extLst>
          </p:cNvPr>
          <p:cNvGrpSpPr/>
          <p:nvPr/>
        </p:nvGrpSpPr>
        <p:grpSpPr>
          <a:xfrm>
            <a:off x="6598592" y="3161543"/>
            <a:ext cx="896123" cy="649068"/>
            <a:chOff x="7489168" y="2674688"/>
            <a:chExt cx="1425038" cy="1153898"/>
          </a:xfrm>
        </p:grpSpPr>
        <p:sp>
          <p:nvSpPr>
            <p:cNvPr id="96" name="Freihandform 95">
              <a:extLst>
                <a:ext uri="{FF2B5EF4-FFF2-40B4-BE49-F238E27FC236}">
                  <a16:creationId xmlns:a16="http://schemas.microsoft.com/office/drawing/2014/main" id="{0DCA4311-B700-1348-B20D-047E5201481C}"/>
                </a:ext>
              </a:extLst>
            </p:cNvPr>
            <p:cNvSpPr/>
            <p:nvPr/>
          </p:nvSpPr>
          <p:spPr>
            <a:xfrm rot="4595260" flipH="1" flipV="1">
              <a:off x="7624738" y="2539118"/>
              <a:ext cx="1153898" cy="1425038"/>
            </a:xfrm>
            <a:custGeom>
              <a:avLst/>
              <a:gdLst>
                <a:gd name="connsiteX0" fmla="*/ 0 w 3220605"/>
                <a:gd name="connsiteY0" fmla="*/ 5077548 h 5077548"/>
                <a:gd name="connsiteX1" fmla="*/ 2971800 w 3220605"/>
                <a:gd name="connsiteY1" fmla="*/ 1662836 h 5077548"/>
                <a:gd name="connsiteX2" fmla="*/ 3014662 w 3220605"/>
                <a:gd name="connsiteY2" fmla="*/ 191223 h 5077548"/>
                <a:gd name="connsiteX3" fmla="*/ 2643187 w 3220605"/>
                <a:gd name="connsiteY3" fmla="*/ 62636 h 5077548"/>
                <a:gd name="connsiteX0" fmla="*/ 0 w 3014662"/>
                <a:gd name="connsiteY0" fmla="*/ 5077548 h 5077548"/>
                <a:gd name="connsiteX1" fmla="*/ 3014662 w 3014662"/>
                <a:gd name="connsiteY1" fmla="*/ 191223 h 5077548"/>
                <a:gd name="connsiteX2" fmla="*/ 2643187 w 3014662"/>
                <a:gd name="connsiteY2" fmla="*/ 62636 h 5077548"/>
                <a:gd name="connsiteX0" fmla="*/ 0 w 2643187"/>
                <a:gd name="connsiteY0" fmla="*/ 5014912 h 5014912"/>
                <a:gd name="connsiteX1" fmla="*/ 2643187 w 2643187"/>
                <a:gd name="connsiteY1" fmla="*/ 0 h 5014912"/>
                <a:gd name="connsiteX0" fmla="*/ 0 w 2843212"/>
                <a:gd name="connsiteY0" fmla="*/ 3757612 h 3757612"/>
                <a:gd name="connsiteX1" fmla="*/ 2843212 w 2843212"/>
                <a:gd name="connsiteY1" fmla="*/ 0 h 3757612"/>
                <a:gd name="connsiteX0" fmla="*/ 0 w 2847524"/>
                <a:gd name="connsiteY0" fmla="*/ 3757612 h 3757612"/>
                <a:gd name="connsiteX1" fmla="*/ 2843212 w 2847524"/>
                <a:gd name="connsiteY1" fmla="*/ 0 h 3757612"/>
                <a:gd name="connsiteX0" fmla="*/ 0 w 2863637"/>
                <a:gd name="connsiteY0" fmla="*/ 3757612 h 3757612"/>
                <a:gd name="connsiteX1" fmla="*/ 2843212 w 2863637"/>
                <a:gd name="connsiteY1" fmla="*/ 0 h 3757612"/>
                <a:gd name="connsiteX0" fmla="*/ 0 w 2932716"/>
                <a:gd name="connsiteY0" fmla="*/ 3886199 h 3886199"/>
                <a:gd name="connsiteX1" fmla="*/ 2914650 w 2932716"/>
                <a:gd name="connsiteY1" fmla="*/ 0 h 3886199"/>
                <a:gd name="connsiteX0" fmla="*/ 0 w 2999053"/>
                <a:gd name="connsiteY0" fmla="*/ 3886199 h 3886199"/>
                <a:gd name="connsiteX1" fmla="*/ 2914650 w 2999053"/>
                <a:gd name="connsiteY1" fmla="*/ 0 h 3886199"/>
                <a:gd name="connsiteX0" fmla="*/ 385763 w 1561040"/>
                <a:gd name="connsiteY0" fmla="*/ 1885949 h 1885949"/>
                <a:gd name="connsiteX1" fmla="*/ 0 w 1561040"/>
                <a:gd name="connsiteY1" fmla="*/ 0 h 1885949"/>
                <a:gd name="connsiteX0" fmla="*/ 0 w 1289938"/>
                <a:gd name="connsiteY0" fmla="*/ 2214562 h 2214562"/>
                <a:gd name="connsiteX1" fmla="*/ 42862 w 1289938"/>
                <a:gd name="connsiteY1" fmla="*/ 0 h 2214562"/>
                <a:gd name="connsiteX0" fmla="*/ 0 w 722776"/>
                <a:gd name="connsiteY0" fmla="*/ 2214562 h 2214562"/>
                <a:gd name="connsiteX1" fmla="*/ 42862 w 722776"/>
                <a:gd name="connsiteY1" fmla="*/ 0 h 2214562"/>
                <a:gd name="connsiteX0" fmla="*/ 0 w 997388"/>
                <a:gd name="connsiteY0" fmla="*/ 2214562 h 2214562"/>
                <a:gd name="connsiteX1" fmla="*/ 42862 w 997388"/>
                <a:gd name="connsiteY1" fmla="*/ 0 h 2214562"/>
                <a:gd name="connsiteX0" fmla="*/ 0 w 983842"/>
                <a:gd name="connsiteY0" fmla="*/ 1843087 h 1843087"/>
                <a:gd name="connsiteX1" fmla="*/ 14287 w 983842"/>
                <a:gd name="connsiteY1" fmla="*/ 0 h 1843087"/>
                <a:gd name="connsiteX0" fmla="*/ 228600 w 1106517"/>
                <a:gd name="connsiteY0" fmla="*/ 1928812 h 1928812"/>
                <a:gd name="connsiteX1" fmla="*/ 0 w 1106517"/>
                <a:gd name="connsiteY1" fmla="*/ 0 h 1928812"/>
                <a:gd name="connsiteX0" fmla="*/ 228600 w 1034745"/>
                <a:gd name="connsiteY0" fmla="*/ 1928812 h 1928812"/>
                <a:gd name="connsiteX1" fmla="*/ 0 w 1034745"/>
                <a:gd name="connsiteY1" fmla="*/ 0 h 1928812"/>
                <a:gd name="connsiteX0" fmla="*/ 228600 w 916968"/>
                <a:gd name="connsiteY0" fmla="*/ 1928812 h 1928812"/>
                <a:gd name="connsiteX1" fmla="*/ 0 w 916968"/>
                <a:gd name="connsiteY1" fmla="*/ 0 h 1928812"/>
                <a:gd name="connsiteX0" fmla="*/ 228600 w 663675"/>
                <a:gd name="connsiteY0" fmla="*/ 1928812 h 1928812"/>
                <a:gd name="connsiteX1" fmla="*/ 0 w 663675"/>
                <a:gd name="connsiteY1" fmla="*/ 0 h 1928812"/>
                <a:gd name="connsiteX0" fmla="*/ 228600 w 690971"/>
                <a:gd name="connsiteY0" fmla="*/ 1928812 h 1928812"/>
                <a:gd name="connsiteX1" fmla="*/ 0 w 690971"/>
                <a:gd name="connsiteY1" fmla="*/ 0 h 1928812"/>
                <a:gd name="connsiteX0" fmla="*/ 475610 w 871236"/>
                <a:gd name="connsiteY0" fmla="*/ 1208180 h 1208180"/>
                <a:gd name="connsiteX1" fmla="*/ 0 w 871236"/>
                <a:gd name="connsiteY1" fmla="*/ 0 h 1208180"/>
                <a:gd name="connsiteX0" fmla="*/ 475610 w 894594"/>
                <a:gd name="connsiteY0" fmla="*/ 1208180 h 1208180"/>
                <a:gd name="connsiteX1" fmla="*/ 0 w 894594"/>
                <a:gd name="connsiteY1" fmla="*/ 0 h 1208180"/>
                <a:gd name="connsiteX0" fmla="*/ 519685 w 927592"/>
                <a:gd name="connsiteY0" fmla="*/ 1358038 h 1358038"/>
                <a:gd name="connsiteX1" fmla="*/ 0 w 927592"/>
                <a:gd name="connsiteY1" fmla="*/ 0 h 1358038"/>
                <a:gd name="connsiteX0" fmla="*/ 519685 w 875359"/>
                <a:gd name="connsiteY0" fmla="*/ 1358038 h 1358038"/>
                <a:gd name="connsiteX1" fmla="*/ 0 w 875359"/>
                <a:gd name="connsiteY1" fmla="*/ 0 h 1358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75359" h="1358038">
                  <a:moveTo>
                    <a:pt x="519685" y="1358038"/>
                  </a:moveTo>
                  <a:cubicBezTo>
                    <a:pt x="1309846" y="859687"/>
                    <a:pt x="624713" y="353501"/>
                    <a:pt x="0" y="0"/>
                  </a:cubicBezTo>
                </a:path>
              </a:pathLst>
            </a:custGeom>
            <a:noFill/>
            <a:ln w="63500">
              <a:solidFill>
                <a:schemeClr val="accent3">
                  <a:lumMod val="75000"/>
                </a:schemeClr>
              </a:solidFill>
              <a:headEnd type="triangle" w="lg" len="lg"/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5C3575"/>
                </a:solidFill>
              </a:endParaRPr>
            </a:p>
          </p:txBody>
        </p:sp>
        <p:sp>
          <p:nvSpPr>
            <p:cNvPr id="175" name="Textfeld 174">
              <a:extLst>
                <a:ext uri="{FF2B5EF4-FFF2-40B4-BE49-F238E27FC236}">
                  <a16:creationId xmlns:a16="http://schemas.microsoft.com/office/drawing/2014/main" id="{81E5E6C6-BC11-B64E-8377-A44BAF29581B}"/>
                </a:ext>
              </a:extLst>
            </p:cNvPr>
            <p:cNvSpPr txBox="1"/>
            <p:nvPr/>
          </p:nvSpPr>
          <p:spPr>
            <a:xfrm>
              <a:off x="7748958" y="3005417"/>
              <a:ext cx="1098458" cy="738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>
                  <a:solidFill>
                    <a:srgbClr val="5C3575"/>
                  </a:solidFill>
                </a:rPr>
                <a:t>Roll forward</a:t>
              </a:r>
            </a:p>
          </p:txBody>
        </p: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59662A-CB50-9D47-9D63-5491C9753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6280" y="6466077"/>
            <a:ext cx="1722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392DDAE-9823-6946-874E-259A5CB9452D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20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3F372-CE34-FCF8-ABF9-6E5467816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84A9B3-46A2-6798-365F-9B48394FA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49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Most Resistant Groups</a:t>
            </a:r>
            <a:endParaRPr lang="en-US" sz="4000" dirty="0"/>
          </a:p>
        </p:txBody>
      </p:sp>
      <p:pic>
        <p:nvPicPr>
          <p:cNvPr id="1026" name="Picture 2" descr="Fig 8-17-Most Resistant Groups">
            <a:extLst>
              <a:ext uri="{FF2B5EF4-FFF2-40B4-BE49-F238E27FC236}">
                <a16:creationId xmlns:a16="http://schemas.microsoft.com/office/drawing/2014/main" id="{F1D03AA4-CB0D-21F4-49F1-F30AFA233BFC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1653"/>
          <a:stretch>
            <a:fillRect/>
          </a:stretch>
        </p:blipFill>
        <p:spPr bwMode="auto">
          <a:xfrm>
            <a:off x="838200" y="1299569"/>
            <a:ext cx="10263116" cy="5046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72541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1EC564F-6747-669E-114D-9B956C71B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1" y="35245"/>
            <a:ext cx="12067478" cy="67875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5866B3-A523-1147-494B-4080DFC74935}"/>
              </a:ext>
            </a:extLst>
          </p:cNvPr>
          <p:cNvSpPr/>
          <p:nvPr/>
        </p:nvSpPr>
        <p:spPr>
          <a:xfrm>
            <a:off x="2724150" y="6177602"/>
            <a:ext cx="1371600" cy="57708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sz="33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Rosie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cover with a person in a convertible&#10;&#10;Description automatically generated">
            <a:extLst>
              <a:ext uri="{FF2B5EF4-FFF2-40B4-BE49-F238E27FC236}">
                <a16:creationId xmlns:a16="http://schemas.microsoft.com/office/drawing/2014/main" id="{3971BF12-896D-27E9-0AB8-5E476E5CC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858" y="865619"/>
            <a:ext cx="1921266" cy="2497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508EDAE-A1B5-505C-278B-F01AEDA256A9}"/>
              </a:ext>
            </a:extLst>
          </p:cNvPr>
          <p:cNvSpPr txBox="1"/>
          <p:nvPr/>
        </p:nvSpPr>
        <p:spPr>
          <a:xfrm>
            <a:off x="4752631" y="3638671"/>
            <a:ext cx="1978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FREE!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492875-CAA2-5D4E-7F26-F2746F539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1086" y="4347275"/>
            <a:ext cx="2079716" cy="2079716"/>
          </a:xfrm>
          <a:prstGeom prst="rect">
            <a:avLst/>
          </a:prstGeom>
        </p:spPr>
      </p:pic>
      <p:pic>
        <p:nvPicPr>
          <p:cNvPr id="5" name="Picture 4" descr="Qr code&#10;&#10;Description automatically generated">
            <a:extLst>
              <a:ext uri="{FF2B5EF4-FFF2-40B4-BE49-F238E27FC236}">
                <a16:creationId xmlns:a16="http://schemas.microsoft.com/office/drawing/2014/main" id="{6662E992-1918-B855-CD5D-39E4D0FDA2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82" r="6915"/>
          <a:stretch/>
        </p:blipFill>
        <p:spPr>
          <a:xfrm>
            <a:off x="987218" y="4347273"/>
            <a:ext cx="1815667" cy="2079717"/>
          </a:xfrm>
          <a:prstGeom prst="rect">
            <a:avLst/>
          </a:prstGeom>
        </p:spPr>
      </p:pic>
      <p:pic>
        <p:nvPicPr>
          <p:cNvPr id="6" name="Picture 5" descr="A picture containing calendar&#10;&#10;Description automatically generated">
            <a:extLst>
              <a:ext uri="{FF2B5EF4-FFF2-40B4-BE49-F238E27FC236}">
                <a16:creationId xmlns:a16="http://schemas.microsoft.com/office/drawing/2014/main" id="{310A60F2-5DF9-54D7-1F14-5198869788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063" y="710277"/>
            <a:ext cx="4714539" cy="57167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28FC91-F839-E1DD-8C80-9310947BC7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61" y="865619"/>
            <a:ext cx="2265488" cy="256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39453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ECEAD-B404-CDB9-7E87-D57E48584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pening-title">
            <a:extLst>
              <a:ext uri="{FF2B5EF4-FFF2-40B4-BE49-F238E27FC236}">
                <a16:creationId xmlns:a16="http://schemas.microsoft.com/office/drawing/2014/main" id="{2821FB96-249B-AD40-5344-D0C070FBABAC}"/>
              </a:ext>
            </a:extLst>
          </p:cNvPr>
          <p:cNvSpPr>
            <a:spLocks noGrp="1"/>
          </p:cNvSpPr>
          <p:nvPr/>
        </p:nvSpPr>
        <p:spPr>
          <a:xfrm>
            <a:off x="400050" y="265772"/>
            <a:ext cx="10668000" cy="15240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defRPr sz="5100" b="1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dirty="0"/>
              <a:t>Make </a:t>
            </a:r>
            <a:r>
              <a:rPr lang="en-US" dirty="0"/>
              <a:t>W</a:t>
            </a:r>
            <a:r>
              <a:rPr dirty="0"/>
              <a:t>ork </a:t>
            </a:r>
            <a:r>
              <a:rPr lang="en-US" dirty="0"/>
              <a:t>V</a:t>
            </a:r>
            <a:r>
              <a:rPr dirty="0"/>
              <a:t>isible.
Make </a:t>
            </a:r>
            <a:r>
              <a:rPr lang="en-US" dirty="0"/>
              <a:t>P</a:t>
            </a:r>
            <a:r>
              <a:rPr dirty="0"/>
              <a:t>erformance </a:t>
            </a:r>
            <a:r>
              <a:rPr lang="en-US" dirty="0"/>
              <a:t>M</a:t>
            </a:r>
            <a:r>
              <a:rPr dirty="0"/>
              <a:t>easurable.</a:t>
            </a:r>
            <a:endParaRPr lang="en-US" dirty="0"/>
          </a:p>
          <a:p>
            <a:pPr algn="l">
              <a:defRPr sz="5100" b="1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lang="en-US" dirty="0"/>
              <a:t>Get Better Soon</a:t>
            </a:r>
            <a:endParaRPr dirty="0"/>
          </a:p>
        </p:txBody>
      </p:sp>
      <p:sp>
        <p:nvSpPr>
          <p:cNvPr id="4" name="service-card-1">
            <a:extLst>
              <a:ext uri="{FF2B5EF4-FFF2-40B4-BE49-F238E27FC236}">
                <a16:creationId xmlns:a16="http://schemas.microsoft.com/office/drawing/2014/main" id="{0CE2C352-3379-7400-BCD1-3A7756FB3529}"/>
              </a:ext>
            </a:extLst>
          </p:cNvPr>
          <p:cNvSpPr>
            <a:spLocks noGrp="1"/>
          </p:cNvSpPr>
          <p:nvPr/>
        </p:nvSpPr>
        <p:spPr>
          <a:xfrm>
            <a:off x="400050" y="2698539"/>
            <a:ext cx="3543300" cy="2247900"/>
          </a:xfrm>
          <a:prstGeom prst="roundRect">
            <a:avLst>
              <a:gd name="adj" fmla="val 3390"/>
            </a:avLst>
          </a:prstGeom>
          <a:solidFill>
            <a:srgbClr val="F2F5F3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ervice-card-accent-1">
            <a:extLst>
              <a:ext uri="{FF2B5EF4-FFF2-40B4-BE49-F238E27FC236}">
                <a16:creationId xmlns:a16="http://schemas.microsoft.com/office/drawing/2014/main" id="{BC0279D0-ABA4-54BC-46D2-3AE40C38C148}"/>
              </a:ext>
            </a:extLst>
          </p:cNvPr>
          <p:cNvSpPr>
            <a:spLocks noGrp="1"/>
          </p:cNvSpPr>
          <p:nvPr/>
        </p:nvSpPr>
        <p:spPr>
          <a:xfrm>
            <a:off x="400050" y="2698539"/>
            <a:ext cx="3543300" cy="76200"/>
          </a:xfrm>
          <a:prstGeom prst="rect">
            <a:avLst/>
          </a:prstGeom>
          <a:solidFill>
            <a:srgbClr val="0E7C66"/>
          </a:solidFill>
          <a:ln w="0">
            <a:solidFill>
              <a:srgbClr val="0E7C66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service-number-1">
            <a:extLst>
              <a:ext uri="{FF2B5EF4-FFF2-40B4-BE49-F238E27FC236}">
                <a16:creationId xmlns:a16="http://schemas.microsoft.com/office/drawing/2014/main" id="{F3C778F0-A71D-C997-A7C7-029DF3F6683D}"/>
              </a:ext>
            </a:extLst>
          </p:cNvPr>
          <p:cNvSpPr>
            <a:spLocks noGrp="1"/>
          </p:cNvSpPr>
          <p:nvPr/>
        </p:nvSpPr>
        <p:spPr>
          <a:xfrm>
            <a:off x="666750" y="2965239"/>
            <a:ext cx="457200" cy="2667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0E7C66"/>
                </a:solidFill>
                <a:latin typeface="Aptos"/>
                <a:ea typeface="Aptos"/>
                <a:cs typeface="Aptos"/>
              </a:defRPr>
            </a:pPr>
            <a:r>
              <a:t>01</a:t>
            </a:r>
          </a:p>
        </p:txBody>
      </p:sp>
      <p:sp>
        <p:nvSpPr>
          <p:cNvPr id="7" name="service-title-1">
            <a:extLst>
              <a:ext uri="{FF2B5EF4-FFF2-40B4-BE49-F238E27FC236}">
                <a16:creationId xmlns:a16="http://schemas.microsoft.com/office/drawing/2014/main" id="{70504E01-03A7-F462-32FF-E6D6C2745270}"/>
              </a:ext>
            </a:extLst>
          </p:cNvPr>
          <p:cNvSpPr>
            <a:spLocks noGrp="1"/>
          </p:cNvSpPr>
          <p:nvPr/>
        </p:nvSpPr>
        <p:spPr>
          <a:xfrm>
            <a:off x="666750" y="3346239"/>
            <a:ext cx="3009900" cy="40005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defRPr sz="2175" b="1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lang="en-US" dirty="0"/>
              <a:t>Visibility</a:t>
            </a:r>
            <a:endParaRPr dirty="0"/>
          </a:p>
        </p:txBody>
      </p:sp>
      <p:sp>
        <p:nvSpPr>
          <p:cNvPr id="8" name="service-body-1">
            <a:extLst>
              <a:ext uri="{FF2B5EF4-FFF2-40B4-BE49-F238E27FC236}">
                <a16:creationId xmlns:a16="http://schemas.microsoft.com/office/drawing/2014/main" id="{4220B1C8-9B9B-E6B9-B644-FFB99146C991}"/>
              </a:ext>
            </a:extLst>
          </p:cNvPr>
          <p:cNvSpPr>
            <a:spLocks noGrp="1"/>
          </p:cNvSpPr>
          <p:nvPr/>
        </p:nvSpPr>
        <p:spPr>
          <a:xfrm>
            <a:off x="666750" y="3879639"/>
            <a:ext cx="3009900" cy="838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475569"/>
                </a:solidFill>
                <a:latin typeface="Aptos"/>
                <a:ea typeface="Aptos"/>
                <a:cs typeface="Aptos"/>
              </a:defRPr>
            </a:pPr>
            <a:r>
              <a:rPr dirty="0"/>
              <a:t>Configure </a:t>
            </a:r>
            <a:r>
              <a:rPr lang="en-US" dirty="0"/>
              <a:t>quick custom</a:t>
            </a:r>
            <a:r>
              <a:rPr dirty="0"/>
              <a:t> team workflow, policies, </a:t>
            </a:r>
            <a:r>
              <a:rPr lang="en-US" dirty="0"/>
              <a:t>performance </a:t>
            </a:r>
            <a:r>
              <a:rPr dirty="0"/>
              <a:t>dashboards, and flow metrics.</a:t>
            </a:r>
          </a:p>
        </p:txBody>
      </p:sp>
      <p:sp>
        <p:nvSpPr>
          <p:cNvPr id="9" name="service-card-2">
            <a:extLst>
              <a:ext uri="{FF2B5EF4-FFF2-40B4-BE49-F238E27FC236}">
                <a16:creationId xmlns:a16="http://schemas.microsoft.com/office/drawing/2014/main" id="{C4B65D8A-E9F1-6F51-B464-6307C2B37D49}"/>
              </a:ext>
            </a:extLst>
          </p:cNvPr>
          <p:cNvSpPr>
            <a:spLocks noGrp="1"/>
          </p:cNvSpPr>
          <p:nvPr/>
        </p:nvSpPr>
        <p:spPr>
          <a:xfrm>
            <a:off x="4324350" y="2698539"/>
            <a:ext cx="3543300" cy="2247900"/>
          </a:xfrm>
          <a:prstGeom prst="roundRect">
            <a:avLst>
              <a:gd name="adj" fmla="val 3390"/>
            </a:avLst>
          </a:prstGeom>
          <a:solidFill>
            <a:srgbClr val="F2F5F3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0" name="service-card-accent-2">
            <a:extLst>
              <a:ext uri="{FF2B5EF4-FFF2-40B4-BE49-F238E27FC236}">
                <a16:creationId xmlns:a16="http://schemas.microsoft.com/office/drawing/2014/main" id="{9A758705-BA60-FDE1-11B5-75914F10440F}"/>
              </a:ext>
            </a:extLst>
          </p:cNvPr>
          <p:cNvSpPr>
            <a:spLocks noGrp="1"/>
          </p:cNvSpPr>
          <p:nvPr/>
        </p:nvSpPr>
        <p:spPr>
          <a:xfrm>
            <a:off x="4324350" y="2698539"/>
            <a:ext cx="3543300" cy="76200"/>
          </a:xfrm>
          <a:prstGeom prst="rect">
            <a:avLst/>
          </a:prstGeom>
          <a:solidFill>
            <a:srgbClr val="2563EB"/>
          </a:solidFill>
          <a:ln w="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ervice-number-2">
            <a:extLst>
              <a:ext uri="{FF2B5EF4-FFF2-40B4-BE49-F238E27FC236}">
                <a16:creationId xmlns:a16="http://schemas.microsoft.com/office/drawing/2014/main" id="{9C0A0AF3-E52B-A087-D442-3012108B00DA}"/>
              </a:ext>
            </a:extLst>
          </p:cNvPr>
          <p:cNvSpPr>
            <a:spLocks noGrp="1"/>
          </p:cNvSpPr>
          <p:nvPr/>
        </p:nvSpPr>
        <p:spPr>
          <a:xfrm>
            <a:off x="4591050" y="2965239"/>
            <a:ext cx="457200" cy="2667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2563EB"/>
                </a:solidFill>
                <a:latin typeface="Aptos"/>
                <a:ea typeface="Aptos"/>
                <a:cs typeface="Aptos"/>
              </a:defRPr>
            </a:pPr>
            <a:r>
              <a:t>02</a:t>
            </a:r>
          </a:p>
        </p:txBody>
      </p:sp>
      <p:sp>
        <p:nvSpPr>
          <p:cNvPr id="12" name="service-title-2">
            <a:extLst>
              <a:ext uri="{FF2B5EF4-FFF2-40B4-BE49-F238E27FC236}">
                <a16:creationId xmlns:a16="http://schemas.microsoft.com/office/drawing/2014/main" id="{21230D57-57B5-C812-A685-FB908CEDDA7C}"/>
              </a:ext>
            </a:extLst>
          </p:cNvPr>
          <p:cNvSpPr>
            <a:spLocks noGrp="1"/>
          </p:cNvSpPr>
          <p:nvPr/>
        </p:nvSpPr>
        <p:spPr>
          <a:xfrm>
            <a:off x="4591050" y="3346239"/>
            <a:ext cx="3009900" cy="40005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defRPr sz="2175" b="1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lang="en-US" dirty="0"/>
              <a:t>Flow Improvement</a:t>
            </a:r>
            <a:endParaRPr dirty="0"/>
          </a:p>
        </p:txBody>
      </p:sp>
      <p:sp>
        <p:nvSpPr>
          <p:cNvPr id="13" name="service-body-2">
            <a:extLst>
              <a:ext uri="{FF2B5EF4-FFF2-40B4-BE49-F238E27FC236}">
                <a16:creationId xmlns:a16="http://schemas.microsoft.com/office/drawing/2014/main" id="{3931CB7D-08BA-72F3-AB56-37791D757E6F}"/>
              </a:ext>
            </a:extLst>
          </p:cNvPr>
          <p:cNvSpPr>
            <a:spLocks noGrp="1"/>
          </p:cNvSpPr>
          <p:nvPr/>
        </p:nvSpPr>
        <p:spPr>
          <a:xfrm>
            <a:off x="4591050" y="3879639"/>
            <a:ext cx="3009900" cy="838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475569"/>
                </a:solidFill>
                <a:latin typeface="Aptos"/>
                <a:ea typeface="Aptos"/>
                <a:cs typeface="Aptos"/>
              </a:defRPr>
            </a:pPr>
            <a:r>
              <a:rPr lang="en-US" dirty="0"/>
              <a:t>Diagnose and understand barriers to flow. Use metrics and insights to streamline flow and improve predictability.</a:t>
            </a:r>
            <a:endParaRPr dirty="0"/>
          </a:p>
        </p:txBody>
      </p:sp>
      <p:sp>
        <p:nvSpPr>
          <p:cNvPr id="14" name="service-card-3">
            <a:extLst>
              <a:ext uri="{FF2B5EF4-FFF2-40B4-BE49-F238E27FC236}">
                <a16:creationId xmlns:a16="http://schemas.microsoft.com/office/drawing/2014/main" id="{8E673C6D-C3D3-F660-F770-D5C0C34CE4C1}"/>
              </a:ext>
            </a:extLst>
          </p:cNvPr>
          <p:cNvSpPr>
            <a:spLocks noGrp="1"/>
          </p:cNvSpPr>
          <p:nvPr/>
        </p:nvSpPr>
        <p:spPr>
          <a:xfrm>
            <a:off x="8248650" y="2698539"/>
            <a:ext cx="3543300" cy="2247900"/>
          </a:xfrm>
          <a:prstGeom prst="roundRect">
            <a:avLst>
              <a:gd name="adj" fmla="val 3390"/>
            </a:avLst>
          </a:prstGeom>
          <a:solidFill>
            <a:srgbClr val="F2F5F3"/>
          </a:solidFill>
          <a:ln w="9525">
            <a:solidFill>
              <a:srgbClr val="D8E0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ervice-card-accent-3">
            <a:extLst>
              <a:ext uri="{FF2B5EF4-FFF2-40B4-BE49-F238E27FC236}">
                <a16:creationId xmlns:a16="http://schemas.microsoft.com/office/drawing/2014/main" id="{D2708AFA-F543-873D-62DA-94A37B251C0B}"/>
              </a:ext>
            </a:extLst>
          </p:cNvPr>
          <p:cNvSpPr>
            <a:spLocks noGrp="1"/>
          </p:cNvSpPr>
          <p:nvPr/>
        </p:nvSpPr>
        <p:spPr>
          <a:xfrm>
            <a:off x="8248650" y="2698539"/>
            <a:ext cx="3543300" cy="76200"/>
          </a:xfrm>
          <a:prstGeom prst="rect">
            <a:avLst/>
          </a:prstGeom>
          <a:solidFill>
            <a:srgbClr val="B45309"/>
          </a:solidFill>
          <a:ln w="0">
            <a:solidFill>
              <a:srgbClr val="B4530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ervice-number-3">
            <a:extLst>
              <a:ext uri="{FF2B5EF4-FFF2-40B4-BE49-F238E27FC236}">
                <a16:creationId xmlns:a16="http://schemas.microsoft.com/office/drawing/2014/main" id="{A54F4E77-9706-4738-DD12-C8334838ED55}"/>
              </a:ext>
            </a:extLst>
          </p:cNvPr>
          <p:cNvSpPr>
            <a:spLocks noGrp="1"/>
          </p:cNvSpPr>
          <p:nvPr/>
        </p:nvSpPr>
        <p:spPr>
          <a:xfrm>
            <a:off x="8515350" y="2965239"/>
            <a:ext cx="457200" cy="2667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defRPr sz="1350" b="1">
                <a:solidFill>
                  <a:srgbClr val="B45309"/>
                </a:solidFill>
                <a:latin typeface="Aptos"/>
                <a:ea typeface="Aptos"/>
                <a:cs typeface="Aptos"/>
              </a:defRPr>
            </a:pPr>
            <a:r>
              <a:t>03</a:t>
            </a:r>
          </a:p>
        </p:txBody>
      </p:sp>
      <p:sp>
        <p:nvSpPr>
          <p:cNvPr id="17" name="service-title-3">
            <a:extLst>
              <a:ext uri="{FF2B5EF4-FFF2-40B4-BE49-F238E27FC236}">
                <a16:creationId xmlns:a16="http://schemas.microsoft.com/office/drawing/2014/main" id="{A18BC3B5-9708-39FD-7764-63077660BC30}"/>
              </a:ext>
            </a:extLst>
          </p:cNvPr>
          <p:cNvSpPr>
            <a:spLocks noGrp="1"/>
          </p:cNvSpPr>
          <p:nvPr/>
        </p:nvSpPr>
        <p:spPr>
          <a:xfrm>
            <a:off x="8515350" y="3346239"/>
            <a:ext cx="3009900" cy="40005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defRPr sz="2175" b="1">
                <a:solidFill>
                  <a:srgbClr val="111827"/>
                </a:solidFill>
                <a:latin typeface="Aptos"/>
                <a:ea typeface="Aptos"/>
                <a:cs typeface="Aptos"/>
              </a:defRPr>
            </a:pPr>
            <a:r>
              <a:rPr lang="en-US" dirty="0"/>
              <a:t>Evolutionary Change</a:t>
            </a:r>
            <a:endParaRPr dirty="0"/>
          </a:p>
        </p:txBody>
      </p:sp>
      <p:sp>
        <p:nvSpPr>
          <p:cNvPr id="18" name="service-body-3">
            <a:extLst>
              <a:ext uri="{FF2B5EF4-FFF2-40B4-BE49-F238E27FC236}">
                <a16:creationId xmlns:a16="http://schemas.microsoft.com/office/drawing/2014/main" id="{EF49708D-76DD-E3B5-B7A6-D53D5E54B5B2}"/>
              </a:ext>
            </a:extLst>
          </p:cNvPr>
          <p:cNvSpPr>
            <a:spLocks noGrp="1"/>
          </p:cNvSpPr>
          <p:nvPr/>
        </p:nvSpPr>
        <p:spPr>
          <a:xfrm>
            <a:off x="8515350" y="3879639"/>
            <a:ext cx="3009900" cy="83820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475569"/>
                </a:solidFill>
                <a:latin typeface="Aptos"/>
                <a:ea typeface="Aptos"/>
                <a:cs typeface="Aptos"/>
              </a:defRPr>
            </a:pPr>
            <a:r>
              <a:rPr lang="en-US" dirty="0"/>
              <a:t>Start with what you do now, understand the pains and make incremental changes with big results</a:t>
            </a:r>
            <a:endParaRPr dirty="0"/>
          </a:p>
        </p:txBody>
      </p:sp>
      <p:sp>
        <p:nvSpPr>
          <p:cNvPr id="20" name="slide-one-number">
            <a:extLst>
              <a:ext uri="{FF2B5EF4-FFF2-40B4-BE49-F238E27FC236}">
                <a16:creationId xmlns:a16="http://schemas.microsoft.com/office/drawing/2014/main" id="{58491DA7-1731-D8C5-3F9B-F1E3C2A0ED35}"/>
              </a:ext>
            </a:extLst>
          </p:cNvPr>
          <p:cNvSpPr>
            <a:spLocks noGrp="1"/>
          </p:cNvSpPr>
          <p:nvPr/>
        </p:nvSpPr>
        <p:spPr>
          <a:xfrm>
            <a:off x="11410950" y="6381750"/>
            <a:ext cx="381000" cy="209550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/>
          <a:p>
            <a:pPr algn="r">
              <a:defRPr sz="1200" b="0">
                <a:solidFill>
                  <a:srgbClr val="475569"/>
                </a:solidFill>
                <a:latin typeface="Aptos"/>
                <a:ea typeface="Aptos"/>
                <a:cs typeface="Aptos"/>
              </a:defRPr>
            </a:pPr>
            <a:r>
              <a:t>1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5126D2E-E483-05E8-931A-08E837C36EA4}"/>
              </a:ext>
            </a:extLst>
          </p:cNvPr>
          <p:cNvGrpSpPr/>
          <p:nvPr/>
        </p:nvGrpSpPr>
        <p:grpSpPr>
          <a:xfrm>
            <a:off x="7821548" y="268300"/>
            <a:ext cx="3775898" cy="817447"/>
            <a:chOff x="7292152" y="388620"/>
            <a:chExt cx="3775898" cy="81744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33D0D12-B74E-D5C6-B5A3-795244E7EACA}"/>
                </a:ext>
              </a:extLst>
            </p:cNvPr>
            <p:cNvSpPr txBox="1"/>
            <p:nvPr/>
          </p:nvSpPr>
          <p:spPr>
            <a:xfrm>
              <a:off x="8155592" y="498181"/>
              <a:ext cx="2912458" cy="707886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r>
                <a:rPr lang="en-US" sz="4000" b="1" dirty="0">
                  <a:latin typeface="Mangal Pro" panose="020B0502040204020203" pitchFamily="2" charset="0"/>
                  <a:ea typeface="Open Sans" panose="020B0606030504020204" pitchFamily="34" charset="0"/>
                  <a:cs typeface="Mangal Pro" panose="020B0502040204020203" pitchFamily="2" charset="0"/>
                </a:rPr>
                <a:t>Agile Earth</a:t>
              </a:r>
            </a:p>
          </p:txBody>
        </p:sp>
        <p:pic>
          <p:nvPicPr>
            <p:cNvPr id="26" name="Picture 25" descr="The image depicts a stylized, minimalistic Earth logo featuring a blue globe with a circular, modern design.&#10;&#10;AI-generated content may be incorrect.">
              <a:extLst>
                <a:ext uri="{FF2B5EF4-FFF2-40B4-BE49-F238E27FC236}">
                  <a16:creationId xmlns:a16="http://schemas.microsoft.com/office/drawing/2014/main" id="{6CDD662D-C70F-1582-3FC6-6F4DA645F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92152" y="388620"/>
              <a:ext cx="863440" cy="760297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04AE420A-66A7-5D86-EB99-9DB02B13C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95350" y="2871947"/>
            <a:ext cx="2249619" cy="45723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C33360C7-AF5E-66D2-05E1-33E2321ACE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9568" y="4980605"/>
            <a:ext cx="1911096" cy="1911096"/>
          </a:xfrm>
          <a:prstGeom prst="rect">
            <a:avLst/>
          </a:prstGeom>
        </p:spPr>
      </p:pic>
      <p:pic>
        <p:nvPicPr>
          <p:cNvPr id="19" name="Picture 18" descr="Qr code&#10;&#10;Description automatically generated">
            <a:extLst>
              <a:ext uri="{FF2B5EF4-FFF2-40B4-BE49-F238E27FC236}">
                <a16:creationId xmlns:a16="http://schemas.microsoft.com/office/drawing/2014/main" id="{8CE70926-E512-D94A-ADCE-B495248797F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782" r="6915"/>
          <a:stretch/>
        </p:blipFill>
        <p:spPr>
          <a:xfrm>
            <a:off x="417768" y="4980605"/>
            <a:ext cx="1602391" cy="183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25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ain Template">
  <a:themeElements>
    <a:clrScheme name="Kanban University Color Sc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3478F"/>
      </a:accent1>
      <a:accent2>
        <a:srgbClr val="1D1D1B"/>
      </a:accent2>
      <a:accent3>
        <a:srgbClr val="FFD50A"/>
      </a:accent3>
      <a:accent4>
        <a:srgbClr val="EA6130"/>
      </a:accent4>
      <a:accent5>
        <a:srgbClr val="C20733"/>
      </a:accent5>
      <a:accent6>
        <a:srgbClr val="37639B"/>
      </a:accent6>
      <a:hlink>
        <a:srgbClr val="8F5499"/>
      </a:hlink>
      <a:folHlink>
        <a:srgbClr val="59BC5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anban Uni Trainings PP Template" id="{1E19E831-A27C-1945-BFB3-C1579181AFA2}" vid="{9DED544E-9FE0-DE47-9FE1-FC583109944F}"/>
    </a:ext>
  </a:extLst>
</a:theme>
</file>

<file path=ppt/theme/theme3.xml><?xml version="1.0" encoding="utf-8"?>
<a:theme xmlns:a="http://schemas.openxmlformats.org/drawingml/2006/main" name="PMI 202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Main Template">
  <a:themeElements>
    <a:clrScheme name="Kanban University Color Sc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3478F"/>
      </a:accent1>
      <a:accent2>
        <a:srgbClr val="1D1D1B"/>
      </a:accent2>
      <a:accent3>
        <a:srgbClr val="FFD50A"/>
      </a:accent3>
      <a:accent4>
        <a:srgbClr val="EA6130"/>
      </a:accent4>
      <a:accent5>
        <a:srgbClr val="C20733"/>
      </a:accent5>
      <a:accent6>
        <a:srgbClr val="37639B"/>
      </a:accent6>
      <a:hlink>
        <a:srgbClr val="8F5499"/>
      </a:hlink>
      <a:folHlink>
        <a:srgbClr val="59BC5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anban Uni Trainings PP Template" id="{1E19E831-A27C-1945-BFB3-C1579181AFA2}" vid="{9DED544E-9FE0-DE47-9FE1-FC583109944F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36493</TotalTime>
  <Words>1851</Words>
  <Application>Microsoft Office PowerPoint</Application>
  <PresentationFormat>Widescreen</PresentationFormat>
  <Paragraphs>410</Paragraphs>
  <Slides>69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69</vt:i4>
      </vt:variant>
    </vt:vector>
  </HeadingPairs>
  <TitlesOfParts>
    <vt:vector size="83" baseType="lpstr">
      <vt:lpstr>Amasis MT Pro Black</vt:lpstr>
      <vt:lpstr>Aptos</vt:lpstr>
      <vt:lpstr>Arial</vt:lpstr>
      <vt:lpstr>Arial Narrow</vt:lpstr>
      <vt:lpstr>Calibri</vt:lpstr>
      <vt:lpstr>Calibri Light</vt:lpstr>
      <vt:lpstr>Mangal Pro</vt:lpstr>
      <vt:lpstr>Montserrat Medium</vt:lpstr>
      <vt:lpstr>PT Sans</vt:lpstr>
      <vt:lpstr>Söhne</vt:lpstr>
      <vt:lpstr>Office Theme</vt:lpstr>
      <vt:lpstr>Main Template</vt:lpstr>
      <vt:lpstr>PMI 2022</vt:lpstr>
      <vt:lpstr>1_Main Template</vt:lpstr>
      <vt:lpstr>Dealing with Resistance</vt:lpstr>
      <vt:lpstr>About Todd</vt:lpstr>
      <vt:lpstr>Outcomes from Agile Transformations</vt:lpstr>
      <vt:lpstr>PowerPoint Presentation</vt:lpstr>
      <vt:lpstr>Pains We’ve Discovered</vt:lpstr>
      <vt:lpstr>Most Resistant Groups</vt:lpstr>
      <vt:lpstr>Our enterprise transformation would have produced meaningful results…</vt:lpstr>
      <vt:lpstr>If only…</vt:lpstr>
      <vt:lpstr>We had senior executive support!</vt:lpstr>
      <vt:lpstr>If only…</vt:lpstr>
      <vt:lpstr>People didn’t resist change!</vt:lpstr>
      <vt:lpstr>If only…</vt:lpstr>
      <vt:lpstr>There was more trust!</vt:lpstr>
      <vt:lpstr>If only…</vt:lpstr>
      <vt:lpstr>We had better OKRs</vt:lpstr>
      <vt:lpstr>If only…</vt:lpstr>
      <vt:lpstr>Teams were willing to collaborate with each other</vt:lpstr>
      <vt:lpstr>If only…</vt:lpstr>
      <vt:lpstr> We had more leadership</vt:lpstr>
      <vt:lpstr>If only…</vt:lpstr>
      <vt:lpstr>We had fewer dependencies</vt:lpstr>
      <vt:lpstr>If only…</vt:lpstr>
      <vt:lpstr>Customers were more responsive</vt:lpstr>
      <vt:lpstr>If only…</vt:lpstr>
      <vt:lpstr>We could prioritize better We had better, finer-grained requirements or stories We had direct access to customers Priorities didn’t change so frequently Planning wasn’t so painful  </vt:lpstr>
      <vt:lpstr>If only…</vt:lpstr>
      <vt:lpstr>We didn’t measure the wrong things We were organized differently We had t-shaped people We had true cross-functional teams We had capacity when we needed it  </vt:lpstr>
      <vt:lpstr>If only …</vt:lpstr>
      <vt:lpstr>We can get everyone together and hold a facilitated discussion!</vt:lpstr>
      <vt:lpstr>If only facilitated discussions actually fixed any of these problems</vt:lpstr>
      <vt:lpstr>Wishful Thinking</vt:lpstr>
      <vt:lpstr>PowerPoint Presentation</vt:lpstr>
      <vt:lpstr>PowerPoint Presentation</vt:lpstr>
      <vt:lpstr>PowerPoint Presentation</vt:lpstr>
      <vt:lpstr>PowerPoint Presentation</vt:lpstr>
      <vt:lpstr>Push vs. Pull </vt:lpstr>
      <vt:lpstr>PowerPoint Presentation</vt:lpstr>
      <vt:lpstr>PowerPoint Presentation</vt:lpstr>
      <vt:lpstr>Water flows around the rock</vt:lpstr>
      <vt:lpstr>Be Water my Friend</vt:lpstr>
      <vt:lpstr>Water becomes the cup</vt:lpstr>
      <vt:lpstr>Why Around the Rocks?</vt:lpstr>
      <vt:lpstr>PowerPoint Presentation</vt:lpstr>
      <vt:lpstr>Around the rocks in real life</vt:lpstr>
      <vt:lpstr>Deeper Dive into Resistance</vt:lpstr>
      <vt:lpstr>Start with what you do now</vt:lpstr>
      <vt:lpstr>Evolutionary Change is Humane</vt:lpstr>
      <vt:lpstr>Change Management Principles</vt:lpstr>
      <vt:lpstr>Change Management Principles</vt:lpstr>
      <vt:lpstr>PowerPoint Presentation</vt:lpstr>
      <vt:lpstr>Feedback Loops - Reflection</vt:lpstr>
      <vt:lpstr>PowerPoint Presentation</vt:lpstr>
      <vt:lpstr>Feedback Loop?</vt:lpstr>
      <vt:lpstr>PowerPoint Presentation</vt:lpstr>
      <vt:lpstr>Improve collaboratively,  evolve experimentally</vt:lpstr>
      <vt:lpstr>Improve collaboratively,  evolve experimentally</vt:lpstr>
      <vt:lpstr>Improve collaboratively,  evolve experimentally</vt:lpstr>
      <vt:lpstr>Improve collaboratively,  evolve experimentally</vt:lpstr>
      <vt:lpstr>Be like water</vt:lpstr>
      <vt:lpstr>Be like water</vt:lpstr>
      <vt:lpstr>Improve collaboratively,  evolve experimentally</vt:lpstr>
      <vt:lpstr>Improve collaboratively,  evolve experimentally</vt:lpstr>
      <vt:lpstr>Improve collaboratively,  evolve experimentally</vt:lpstr>
      <vt:lpstr>PowerPoint Presentation</vt:lpstr>
      <vt:lpstr>Evolutionary Change</vt:lpstr>
      <vt:lpstr>Most Resistant Groups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Evolutionary Change</dc:title>
  <dc:creator>Todd Little</dc:creator>
  <cp:lastModifiedBy>Todd Little</cp:lastModifiedBy>
  <cp:revision>52</cp:revision>
  <cp:lastPrinted>2026-07-24T00:06:57Z</cp:lastPrinted>
  <dcterms:created xsi:type="dcterms:W3CDTF">2023-12-01T10:34:27Z</dcterms:created>
  <dcterms:modified xsi:type="dcterms:W3CDTF">2026-07-28T14:45:13Z</dcterms:modified>
</cp:coreProperties>
</file>